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96" r:id="rId3"/>
    <p:sldId id="298" r:id="rId4"/>
    <p:sldId id="297" r:id="rId5"/>
    <p:sldId id="302" r:id="rId6"/>
    <p:sldId id="303" r:id="rId7"/>
    <p:sldId id="301" r:id="rId8"/>
    <p:sldId id="300" r:id="rId9"/>
    <p:sldId id="299" r:id="rId10"/>
    <p:sldId id="306" r:id="rId11"/>
    <p:sldId id="304" r:id="rId12"/>
    <p:sldId id="305" r:id="rId13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Sora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57BCEE-50D9-42F6-8B0B-CE3E38F52E7B}">
  <a:tblStyle styleId="{E057BCEE-50D9-42F6-8B0B-CE3E38F52E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C51BB7-C5C4-4A06-95A0-C8C6A08FBA7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6"/>
    <p:restoredTop sz="94689"/>
  </p:normalViewPr>
  <p:slideViewPr>
    <p:cSldViewPr snapToGrid="0">
      <p:cViewPr varScale="1">
        <p:scale>
          <a:sx n="175" d="100"/>
          <a:sy n="175" d="100"/>
        </p:scale>
        <p:origin x="6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" name="Google Shape;1851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881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2315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587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985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" name="Google Shape;1857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061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6509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8169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343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865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g287fa921f8d_1_41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8" name="Google Shape;2308;g287fa921f8d_1_41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254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524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64" name="Google Shape;164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8" name="Google Shape;168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2" name="Google Shape;1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73" name="Google Shape;173;p1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83" name="Google Shape;183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87" name="Google Shape;1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91" name="Google Shape;191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92" name="Google Shape;192;p1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3" name="Google Shape;53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7" name="Google Shape;57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58" name="Google Shape;58;p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48" name="Google Shape;148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2" name="Google Shape;15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6" name="Google Shape;156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60" r:id="rId9"/>
    <p:sldLayoutId id="2147483661" r:id="rId10"/>
    <p:sldLayoutId id="2147483662" r:id="rId11"/>
    <p:sldLayoutId id="2147483664" r:id="rId12"/>
    <p:sldLayoutId id="2147483665" r:id="rId13"/>
    <p:sldLayoutId id="214748366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fuyen99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uyen999/Hepmil_Assignmen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 err="1"/>
              <a:t>Hepmil</a:t>
            </a:r>
            <a:r>
              <a:rPr lang="en" sz="4900" dirty="0"/>
              <a:t> Interview</a:t>
            </a:r>
            <a:r>
              <a:rPr lang="en" sz="4600" dirty="0"/>
              <a:t> </a:t>
            </a:r>
            <a:r>
              <a:rPr lang="en" sz="3700" b="0" dirty="0"/>
              <a:t>Assignment</a:t>
            </a:r>
            <a:endParaRPr sz="3700" b="0" dirty="0"/>
          </a:p>
        </p:txBody>
      </p:sp>
      <p:sp>
        <p:nvSpPr>
          <p:cNvPr id="711" name="Google Shape;711;p2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an r/memes web crawler</a:t>
            </a:r>
            <a:endParaRPr dirty="0"/>
          </a:p>
        </p:txBody>
      </p:sp>
      <p:grpSp>
        <p:nvGrpSpPr>
          <p:cNvPr id="712" name="Google Shape;712;p24"/>
          <p:cNvGrpSpPr/>
          <p:nvPr/>
        </p:nvGrpSpPr>
        <p:grpSpPr>
          <a:xfrm>
            <a:off x="5148240" y="1213448"/>
            <a:ext cx="3374953" cy="2676564"/>
            <a:chOff x="5148240" y="1213448"/>
            <a:chExt cx="3374953" cy="2676564"/>
          </a:xfrm>
        </p:grpSpPr>
        <p:grpSp>
          <p:nvGrpSpPr>
            <p:cNvPr id="713" name="Google Shape;713;p24"/>
            <p:cNvGrpSpPr/>
            <p:nvPr/>
          </p:nvGrpSpPr>
          <p:grpSpPr>
            <a:xfrm>
              <a:off x="8384122" y="2614871"/>
              <a:ext cx="139071" cy="139071"/>
              <a:chOff x="5448853" y="3419595"/>
              <a:chExt cx="78736" cy="78736"/>
            </a:xfrm>
          </p:grpSpPr>
          <p:sp>
            <p:nvSpPr>
              <p:cNvPr id="714" name="Google Shape;714;p24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4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4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4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4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4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4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4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2" name="Google Shape;722;p24"/>
            <p:cNvSpPr/>
            <p:nvPr/>
          </p:nvSpPr>
          <p:spPr>
            <a:xfrm>
              <a:off x="6756905" y="3331665"/>
              <a:ext cx="323574" cy="155533"/>
            </a:xfrm>
            <a:custGeom>
              <a:avLst/>
              <a:gdLst/>
              <a:ahLst/>
              <a:cxnLst/>
              <a:rect l="l" t="t" r="r" b="b"/>
              <a:pathLst>
                <a:path w="5484" h="2636" extrusionOk="0">
                  <a:moveTo>
                    <a:pt x="66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cubicBezTo>
                    <a:pt x="94" y="576"/>
                    <a:pt x="121" y="548"/>
                    <a:pt x="121" y="520"/>
                  </a:cubicBezTo>
                  <a:lnTo>
                    <a:pt x="121" y="56"/>
                  </a:lnTo>
                  <a:cubicBezTo>
                    <a:pt x="121" y="1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47"/>
                    <a:pt x="1" y="984"/>
                  </a:cubicBezTo>
                  <a:lnTo>
                    <a:pt x="1" y="1448"/>
                  </a:lnTo>
                  <a:cubicBezTo>
                    <a:pt x="1" y="1476"/>
                    <a:pt x="29" y="1503"/>
                    <a:pt x="66" y="1503"/>
                  </a:cubicBezTo>
                  <a:cubicBezTo>
                    <a:pt x="94" y="1503"/>
                    <a:pt x="121" y="1476"/>
                    <a:pt x="121" y="1448"/>
                  </a:cubicBezTo>
                  <a:lnTo>
                    <a:pt x="121" y="984"/>
                  </a:lnTo>
                  <a:cubicBezTo>
                    <a:pt x="121" y="947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75"/>
                    <a:pt x="1" y="1912"/>
                  </a:cubicBezTo>
                  <a:lnTo>
                    <a:pt x="1" y="2375"/>
                  </a:lnTo>
                  <a:cubicBezTo>
                    <a:pt x="1" y="2403"/>
                    <a:pt x="29" y="2431"/>
                    <a:pt x="66" y="2431"/>
                  </a:cubicBezTo>
                  <a:cubicBezTo>
                    <a:pt x="94" y="2431"/>
                    <a:pt x="121" y="2403"/>
                    <a:pt x="121" y="2375"/>
                  </a:cubicBezTo>
                  <a:lnTo>
                    <a:pt x="121" y="1912"/>
                  </a:lnTo>
                  <a:cubicBezTo>
                    <a:pt x="121" y="1875"/>
                    <a:pt x="94" y="1856"/>
                    <a:pt x="66" y="1856"/>
                  </a:cubicBezTo>
                  <a:close/>
                  <a:moveTo>
                    <a:pt x="316" y="2524"/>
                  </a:moveTo>
                  <a:cubicBezTo>
                    <a:pt x="288" y="2524"/>
                    <a:pt x="260" y="2552"/>
                    <a:pt x="260" y="2580"/>
                  </a:cubicBezTo>
                  <a:cubicBezTo>
                    <a:pt x="260" y="2617"/>
                    <a:pt x="288" y="2635"/>
                    <a:pt x="316" y="2635"/>
                  </a:cubicBezTo>
                  <a:lnTo>
                    <a:pt x="780" y="2635"/>
                  </a:lnTo>
                  <a:cubicBezTo>
                    <a:pt x="817" y="2635"/>
                    <a:pt x="845" y="2617"/>
                    <a:pt x="845" y="2580"/>
                  </a:cubicBezTo>
                  <a:cubicBezTo>
                    <a:pt x="845" y="2552"/>
                    <a:pt x="817" y="2524"/>
                    <a:pt x="780" y="2524"/>
                  </a:cubicBezTo>
                  <a:close/>
                  <a:moveTo>
                    <a:pt x="1244" y="2524"/>
                  </a:moveTo>
                  <a:cubicBezTo>
                    <a:pt x="1216" y="2524"/>
                    <a:pt x="1188" y="2552"/>
                    <a:pt x="1188" y="2580"/>
                  </a:cubicBezTo>
                  <a:cubicBezTo>
                    <a:pt x="1188" y="2617"/>
                    <a:pt x="1216" y="2635"/>
                    <a:pt x="1244" y="2635"/>
                  </a:cubicBezTo>
                  <a:lnTo>
                    <a:pt x="1708" y="2635"/>
                  </a:lnTo>
                  <a:cubicBezTo>
                    <a:pt x="1745" y="2635"/>
                    <a:pt x="1773" y="2617"/>
                    <a:pt x="1773" y="2580"/>
                  </a:cubicBezTo>
                  <a:cubicBezTo>
                    <a:pt x="1773" y="2552"/>
                    <a:pt x="1745" y="2524"/>
                    <a:pt x="1708" y="2524"/>
                  </a:cubicBezTo>
                  <a:close/>
                  <a:moveTo>
                    <a:pt x="2171" y="2524"/>
                  </a:moveTo>
                  <a:cubicBezTo>
                    <a:pt x="2144" y="2524"/>
                    <a:pt x="2116" y="2552"/>
                    <a:pt x="2116" y="2580"/>
                  </a:cubicBezTo>
                  <a:cubicBezTo>
                    <a:pt x="2116" y="2617"/>
                    <a:pt x="2144" y="2635"/>
                    <a:pt x="2171" y="2635"/>
                  </a:cubicBezTo>
                  <a:lnTo>
                    <a:pt x="2635" y="2635"/>
                  </a:lnTo>
                  <a:cubicBezTo>
                    <a:pt x="2672" y="2635"/>
                    <a:pt x="2700" y="2617"/>
                    <a:pt x="2700" y="2580"/>
                  </a:cubicBezTo>
                  <a:cubicBezTo>
                    <a:pt x="2700" y="2552"/>
                    <a:pt x="2672" y="2524"/>
                    <a:pt x="2635" y="2524"/>
                  </a:cubicBezTo>
                  <a:close/>
                  <a:moveTo>
                    <a:pt x="3099" y="2524"/>
                  </a:moveTo>
                  <a:cubicBezTo>
                    <a:pt x="3071" y="2524"/>
                    <a:pt x="3043" y="2552"/>
                    <a:pt x="3043" y="2580"/>
                  </a:cubicBezTo>
                  <a:cubicBezTo>
                    <a:pt x="3043" y="2617"/>
                    <a:pt x="3071" y="2635"/>
                    <a:pt x="3099" y="2635"/>
                  </a:cubicBezTo>
                  <a:lnTo>
                    <a:pt x="3563" y="2635"/>
                  </a:lnTo>
                  <a:cubicBezTo>
                    <a:pt x="3600" y="2635"/>
                    <a:pt x="3628" y="2617"/>
                    <a:pt x="3628" y="2580"/>
                  </a:cubicBezTo>
                  <a:cubicBezTo>
                    <a:pt x="3628" y="2552"/>
                    <a:pt x="3600" y="2524"/>
                    <a:pt x="3563" y="2524"/>
                  </a:cubicBezTo>
                  <a:close/>
                  <a:moveTo>
                    <a:pt x="4027" y="2524"/>
                  </a:moveTo>
                  <a:cubicBezTo>
                    <a:pt x="3999" y="2524"/>
                    <a:pt x="3971" y="2552"/>
                    <a:pt x="3971" y="2580"/>
                  </a:cubicBezTo>
                  <a:cubicBezTo>
                    <a:pt x="3971" y="2617"/>
                    <a:pt x="3999" y="2635"/>
                    <a:pt x="4027" y="2635"/>
                  </a:cubicBezTo>
                  <a:lnTo>
                    <a:pt x="4491" y="2635"/>
                  </a:lnTo>
                  <a:cubicBezTo>
                    <a:pt x="4528" y="2635"/>
                    <a:pt x="4556" y="2617"/>
                    <a:pt x="4556" y="2580"/>
                  </a:cubicBezTo>
                  <a:cubicBezTo>
                    <a:pt x="4556" y="2552"/>
                    <a:pt x="4528" y="2524"/>
                    <a:pt x="4491" y="2524"/>
                  </a:cubicBezTo>
                  <a:close/>
                  <a:moveTo>
                    <a:pt x="4954" y="2524"/>
                  </a:moveTo>
                  <a:cubicBezTo>
                    <a:pt x="4927" y="2524"/>
                    <a:pt x="4899" y="2552"/>
                    <a:pt x="4899" y="2580"/>
                  </a:cubicBezTo>
                  <a:cubicBezTo>
                    <a:pt x="4899" y="2617"/>
                    <a:pt x="4927" y="2635"/>
                    <a:pt x="4954" y="2635"/>
                  </a:cubicBezTo>
                  <a:lnTo>
                    <a:pt x="5418" y="2635"/>
                  </a:lnTo>
                  <a:cubicBezTo>
                    <a:pt x="5455" y="2635"/>
                    <a:pt x="5483" y="2617"/>
                    <a:pt x="5483" y="2580"/>
                  </a:cubicBezTo>
                  <a:cubicBezTo>
                    <a:pt x="5483" y="2552"/>
                    <a:pt x="5455" y="2524"/>
                    <a:pt x="5418" y="25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6048099" y="1992822"/>
              <a:ext cx="6608" cy="77235"/>
            </a:xfrm>
            <a:custGeom>
              <a:avLst/>
              <a:gdLst/>
              <a:ahLst/>
              <a:cxnLst/>
              <a:rect l="l" t="t" r="r" b="b"/>
              <a:pathLst>
                <a:path w="112" h="1309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26"/>
                  </a:lnTo>
                  <a:cubicBezTo>
                    <a:pt x="0" y="353"/>
                    <a:pt x="28" y="381"/>
                    <a:pt x="56" y="381"/>
                  </a:cubicBezTo>
                  <a:cubicBezTo>
                    <a:pt x="93" y="381"/>
                    <a:pt x="112" y="353"/>
                    <a:pt x="112" y="326"/>
                  </a:cubicBezTo>
                  <a:lnTo>
                    <a:pt x="112" y="66"/>
                  </a:lnTo>
                  <a:cubicBezTo>
                    <a:pt x="112" y="29"/>
                    <a:pt x="93" y="1"/>
                    <a:pt x="56" y="1"/>
                  </a:cubicBezTo>
                  <a:close/>
                  <a:moveTo>
                    <a:pt x="56" y="734"/>
                  </a:moveTo>
                  <a:cubicBezTo>
                    <a:pt x="28" y="734"/>
                    <a:pt x="0" y="752"/>
                    <a:pt x="0" y="789"/>
                  </a:cubicBezTo>
                  <a:lnTo>
                    <a:pt x="0" y="1253"/>
                  </a:lnTo>
                  <a:cubicBezTo>
                    <a:pt x="0" y="1281"/>
                    <a:pt x="28" y="1309"/>
                    <a:pt x="56" y="1309"/>
                  </a:cubicBezTo>
                  <a:cubicBezTo>
                    <a:pt x="93" y="1309"/>
                    <a:pt x="112" y="1281"/>
                    <a:pt x="112" y="1253"/>
                  </a:cubicBezTo>
                  <a:lnTo>
                    <a:pt x="112" y="789"/>
                  </a:lnTo>
                  <a:cubicBezTo>
                    <a:pt x="112" y="752"/>
                    <a:pt x="93" y="734"/>
                    <a:pt x="56" y="7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6344236" y="1821005"/>
              <a:ext cx="327350" cy="131400"/>
            </a:xfrm>
            <a:custGeom>
              <a:avLst/>
              <a:gdLst/>
              <a:ahLst/>
              <a:cxnLst/>
              <a:rect l="l" t="t" r="r" b="b"/>
              <a:pathLst>
                <a:path w="5548" h="2227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20" y="111"/>
                  </a:lnTo>
                  <a:cubicBezTo>
                    <a:pt x="557" y="111"/>
                    <a:pt x="585" y="93"/>
                    <a:pt x="585" y="56"/>
                  </a:cubicBezTo>
                  <a:cubicBezTo>
                    <a:pt x="585" y="28"/>
                    <a:pt x="557" y="0"/>
                    <a:pt x="520" y="0"/>
                  </a:cubicBezTo>
                  <a:close/>
                  <a:moveTo>
                    <a:pt x="983" y="0"/>
                  </a:moveTo>
                  <a:cubicBezTo>
                    <a:pt x="956" y="0"/>
                    <a:pt x="928" y="28"/>
                    <a:pt x="928" y="56"/>
                  </a:cubicBezTo>
                  <a:cubicBezTo>
                    <a:pt x="928" y="93"/>
                    <a:pt x="956" y="111"/>
                    <a:pt x="983" y="111"/>
                  </a:cubicBezTo>
                  <a:lnTo>
                    <a:pt x="1447" y="111"/>
                  </a:lnTo>
                  <a:cubicBezTo>
                    <a:pt x="1484" y="111"/>
                    <a:pt x="1512" y="93"/>
                    <a:pt x="1512" y="56"/>
                  </a:cubicBezTo>
                  <a:cubicBezTo>
                    <a:pt x="1512" y="28"/>
                    <a:pt x="1484" y="0"/>
                    <a:pt x="1447" y="0"/>
                  </a:cubicBezTo>
                  <a:close/>
                  <a:moveTo>
                    <a:pt x="1911" y="0"/>
                  </a:moveTo>
                  <a:cubicBezTo>
                    <a:pt x="1883" y="0"/>
                    <a:pt x="1855" y="28"/>
                    <a:pt x="1855" y="56"/>
                  </a:cubicBezTo>
                  <a:cubicBezTo>
                    <a:pt x="1855" y="93"/>
                    <a:pt x="1883" y="111"/>
                    <a:pt x="1911" y="111"/>
                  </a:cubicBezTo>
                  <a:lnTo>
                    <a:pt x="2375" y="111"/>
                  </a:lnTo>
                  <a:cubicBezTo>
                    <a:pt x="2412" y="111"/>
                    <a:pt x="2440" y="93"/>
                    <a:pt x="2440" y="56"/>
                  </a:cubicBezTo>
                  <a:cubicBezTo>
                    <a:pt x="2440" y="28"/>
                    <a:pt x="2412" y="0"/>
                    <a:pt x="2375" y="0"/>
                  </a:cubicBezTo>
                  <a:close/>
                  <a:moveTo>
                    <a:pt x="2839" y="0"/>
                  </a:moveTo>
                  <a:cubicBezTo>
                    <a:pt x="2811" y="0"/>
                    <a:pt x="2783" y="28"/>
                    <a:pt x="2783" y="56"/>
                  </a:cubicBezTo>
                  <a:cubicBezTo>
                    <a:pt x="2783" y="93"/>
                    <a:pt x="2811" y="111"/>
                    <a:pt x="2839" y="111"/>
                  </a:cubicBezTo>
                  <a:lnTo>
                    <a:pt x="3303" y="111"/>
                  </a:lnTo>
                  <a:cubicBezTo>
                    <a:pt x="3340" y="111"/>
                    <a:pt x="3368" y="93"/>
                    <a:pt x="3368" y="56"/>
                  </a:cubicBezTo>
                  <a:cubicBezTo>
                    <a:pt x="3368" y="28"/>
                    <a:pt x="3340" y="0"/>
                    <a:pt x="3303" y="0"/>
                  </a:cubicBezTo>
                  <a:close/>
                  <a:moveTo>
                    <a:pt x="3766" y="0"/>
                  </a:moveTo>
                  <a:cubicBezTo>
                    <a:pt x="3739" y="0"/>
                    <a:pt x="3711" y="19"/>
                    <a:pt x="3711" y="56"/>
                  </a:cubicBezTo>
                  <a:cubicBezTo>
                    <a:pt x="3711" y="93"/>
                    <a:pt x="3739" y="111"/>
                    <a:pt x="3766" y="111"/>
                  </a:cubicBezTo>
                  <a:lnTo>
                    <a:pt x="3850" y="111"/>
                  </a:lnTo>
                  <a:lnTo>
                    <a:pt x="3850" y="380"/>
                  </a:lnTo>
                  <a:cubicBezTo>
                    <a:pt x="3850" y="418"/>
                    <a:pt x="3878" y="436"/>
                    <a:pt x="3906" y="436"/>
                  </a:cubicBezTo>
                  <a:cubicBezTo>
                    <a:pt x="3943" y="436"/>
                    <a:pt x="3971" y="418"/>
                    <a:pt x="3971" y="380"/>
                  </a:cubicBezTo>
                  <a:lnTo>
                    <a:pt x="3971" y="56"/>
                  </a:lnTo>
                  <a:cubicBezTo>
                    <a:pt x="3971" y="19"/>
                    <a:pt x="3943" y="0"/>
                    <a:pt x="3906" y="0"/>
                  </a:cubicBezTo>
                  <a:close/>
                  <a:moveTo>
                    <a:pt x="3906" y="789"/>
                  </a:moveTo>
                  <a:cubicBezTo>
                    <a:pt x="3878" y="789"/>
                    <a:pt x="3850" y="816"/>
                    <a:pt x="3850" y="844"/>
                  </a:cubicBezTo>
                  <a:lnTo>
                    <a:pt x="3850" y="1308"/>
                  </a:lnTo>
                  <a:cubicBezTo>
                    <a:pt x="3850" y="1345"/>
                    <a:pt x="3878" y="1364"/>
                    <a:pt x="3906" y="1364"/>
                  </a:cubicBezTo>
                  <a:cubicBezTo>
                    <a:pt x="3943" y="1364"/>
                    <a:pt x="3971" y="1345"/>
                    <a:pt x="3971" y="1308"/>
                  </a:cubicBezTo>
                  <a:lnTo>
                    <a:pt x="3971" y="844"/>
                  </a:lnTo>
                  <a:cubicBezTo>
                    <a:pt x="3971" y="816"/>
                    <a:pt x="3943" y="789"/>
                    <a:pt x="3906" y="789"/>
                  </a:cubicBezTo>
                  <a:close/>
                  <a:moveTo>
                    <a:pt x="3906" y="1716"/>
                  </a:moveTo>
                  <a:cubicBezTo>
                    <a:pt x="3878" y="1716"/>
                    <a:pt x="3850" y="1744"/>
                    <a:pt x="3850" y="1772"/>
                  </a:cubicBezTo>
                  <a:lnTo>
                    <a:pt x="3850" y="2162"/>
                  </a:lnTo>
                  <a:cubicBezTo>
                    <a:pt x="3850" y="2199"/>
                    <a:pt x="3878" y="2227"/>
                    <a:pt x="3906" y="2227"/>
                  </a:cubicBezTo>
                  <a:lnTo>
                    <a:pt x="3980" y="2227"/>
                  </a:lnTo>
                  <a:cubicBezTo>
                    <a:pt x="4017" y="2227"/>
                    <a:pt x="4035" y="2199"/>
                    <a:pt x="4035" y="2162"/>
                  </a:cubicBezTo>
                  <a:cubicBezTo>
                    <a:pt x="4035" y="2134"/>
                    <a:pt x="4017" y="2106"/>
                    <a:pt x="3980" y="2106"/>
                  </a:cubicBezTo>
                  <a:lnTo>
                    <a:pt x="3971" y="2106"/>
                  </a:lnTo>
                  <a:lnTo>
                    <a:pt x="3971" y="1772"/>
                  </a:lnTo>
                  <a:cubicBezTo>
                    <a:pt x="3971" y="1744"/>
                    <a:pt x="3943" y="1716"/>
                    <a:pt x="3906" y="1716"/>
                  </a:cubicBezTo>
                  <a:close/>
                  <a:moveTo>
                    <a:pt x="4444" y="2106"/>
                  </a:moveTo>
                  <a:cubicBezTo>
                    <a:pt x="4416" y="2106"/>
                    <a:pt x="4388" y="2134"/>
                    <a:pt x="4388" y="2162"/>
                  </a:cubicBezTo>
                  <a:cubicBezTo>
                    <a:pt x="4388" y="2199"/>
                    <a:pt x="4416" y="2227"/>
                    <a:pt x="4444" y="2227"/>
                  </a:cubicBezTo>
                  <a:lnTo>
                    <a:pt x="4907" y="2227"/>
                  </a:lnTo>
                  <a:cubicBezTo>
                    <a:pt x="4945" y="2227"/>
                    <a:pt x="4963" y="2199"/>
                    <a:pt x="4963" y="2162"/>
                  </a:cubicBezTo>
                  <a:cubicBezTo>
                    <a:pt x="4963" y="2134"/>
                    <a:pt x="4945" y="2106"/>
                    <a:pt x="4907" y="2106"/>
                  </a:cubicBezTo>
                  <a:close/>
                  <a:moveTo>
                    <a:pt x="5371" y="2106"/>
                  </a:moveTo>
                  <a:cubicBezTo>
                    <a:pt x="5343" y="2106"/>
                    <a:pt x="5316" y="2134"/>
                    <a:pt x="5316" y="2162"/>
                  </a:cubicBezTo>
                  <a:cubicBezTo>
                    <a:pt x="5316" y="2199"/>
                    <a:pt x="5343" y="2227"/>
                    <a:pt x="5371" y="2227"/>
                  </a:cubicBezTo>
                  <a:lnTo>
                    <a:pt x="5492" y="2227"/>
                  </a:lnTo>
                  <a:cubicBezTo>
                    <a:pt x="5520" y="2227"/>
                    <a:pt x="5548" y="2199"/>
                    <a:pt x="5548" y="2162"/>
                  </a:cubicBezTo>
                  <a:cubicBezTo>
                    <a:pt x="5548" y="2134"/>
                    <a:pt x="5520" y="2106"/>
                    <a:pt x="5492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7379802" y="2174552"/>
              <a:ext cx="423171" cy="165917"/>
            </a:xfrm>
            <a:custGeom>
              <a:avLst/>
              <a:gdLst/>
              <a:ahLst/>
              <a:cxnLst/>
              <a:rect l="l" t="t" r="r" b="b"/>
              <a:pathLst>
                <a:path w="7172" h="2812" extrusionOk="0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520" y="121"/>
                  </a:lnTo>
                  <a:cubicBezTo>
                    <a:pt x="557" y="121"/>
                    <a:pt x="576" y="94"/>
                    <a:pt x="576" y="66"/>
                  </a:cubicBezTo>
                  <a:cubicBezTo>
                    <a:pt x="576" y="29"/>
                    <a:pt x="557" y="1"/>
                    <a:pt x="520" y="1"/>
                  </a:cubicBezTo>
                  <a:close/>
                  <a:moveTo>
                    <a:pt x="984" y="1"/>
                  </a:moveTo>
                  <a:cubicBezTo>
                    <a:pt x="956" y="1"/>
                    <a:pt x="928" y="29"/>
                    <a:pt x="928" y="66"/>
                  </a:cubicBezTo>
                  <a:cubicBezTo>
                    <a:pt x="928" y="94"/>
                    <a:pt x="956" y="121"/>
                    <a:pt x="984" y="121"/>
                  </a:cubicBezTo>
                  <a:lnTo>
                    <a:pt x="1448" y="121"/>
                  </a:lnTo>
                  <a:cubicBezTo>
                    <a:pt x="1485" y="121"/>
                    <a:pt x="1503" y="94"/>
                    <a:pt x="1503" y="66"/>
                  </a:cubicBezTo>
                  <a:cubicBezTo>
                    <a:pt x="1503" y="29"/>
                    <a:pt x="1485" y="1"/>
                    <a:pt x="1448" y="1"/>
                  </a:cubicBezTo>
                  <a:close/>
                  <a:moveTo>
                    <a:pt x="1912" y="1"/>
                  </a:moveTo>
                  <a:cubicBezTo>
                    <a:pt x="1875" y="1"/>
                    <a:pt x="1856" y="29"/>
                    <a:pt x="1856" y="66"/>
                  </a:cubicBezTo>
                  <a:cubicBezTo>
                    <a:pt x="1856" y="94"/>
                    <a:pt x="1875" y="121"/>
                    <a:pt x="1912" y="121"/>
                  </a:cubicBezTo>
                  <a:lnTo>
                    <a:pt x="2264" y="121"/>
                  </a:lnTo>
                  <a:cubicBezTo>
                    <a:pt x="2273" y="149"/>
                    <a:pt x="2301" y="168"/>
                    <a:pt x="2329" y="168"/>
                  </a:cubicBezTo>
                  <a:cubicBezTo>
                    <a:pt x="2357" y="168"/>
                    <a:pt x="2385" y="149"/>
                    <a:pt x="2385" y="112"/>
                  </a:cubicBezTo>
                  <a:lnTo>
                    <a:pt x="2385" y="66"/>
                  </a:lnTo>
                  <a:cubicBezTo>
                    <a:pt x="2385" y="29"/>
                    <a:pt x="2357" y="1"/>
                    <a:pt x="2329" y="1"/>
                  </a:cubicBezTo>
                  <a:close/>
                  <a:moveTo>
                    <a:pt x="2329" y="520"/>
                  </a:moveTo>
                  <a:cubicBezTo>
                    <a:pt x="2292" y="520"/>
                    <a:pt x="2264" y="548"/>
                    <a:pt x="2264" y="576"/>
                  </a:cubicBezTo>
                  <a:lnTo>
                    <a:pt x="2264" y="1040"/>
                  </a:lnTo>
                  <a:cubicBezTo>
                    <a:pt x="2264" y="1068"/>
                    <a:pt x="2292" y="1095"/>
                    <a:pt x="2329" y="1095"/>
                  </a:cubicBezTo>
                  <a:cubicBezTo>
                    <a:pt x="2357" y="1095"/>
                    <a:pt x="2385" y="1077"/>
                    <a:pt x="2385" y="1040"/>
                  </a:cubicBezTo>
                  <a:lnTo>
                    <a:pt x="2385" y="576"/>
                  </a:lnTo>
                  <a:cubicBezTo>
                    <a:pt x="2385" y="548"/>
                    <a:pt x="2357" y="520"/>
                    <a:pt x="2329" y="520"/>
                  </a:cubicBezTo>
                  <a:close/>
                  <a:moveTo>
                    <a:pt x="2329" y="1448"/>
                  </a:moveTo>
                  <a:cubicBezTo>
                    <a:pt x="2292" y="1448"/>
                    <a:pt x="2264" y="1476"/>
                    <a:pt x="2264" y="1504"/>
                  </a:cubicBezTo>
                  <a:lnTo>
                    <a:pt x="2264" y="1680"/>
                  </a:lnTo>
                  <a:cubicBezTo>
                    <a:pt x="2264" y="1717"/>
                    <a:pt x="2292" y="1745"/>
                    <a:pt x="2329" y="1745"/>
                  </a:cubicBezTo>
                  <a:lnTo>
                    <a:pt x="2607" y="1745"/>
                  </a:lnTo>
                  <a:cubicBezTo>
                    <a:pt x="2644" y="1745"/>
                    <a:pt x="2672" y="1717"/>
                    <a:pt x="2672" y="1680"/>
                  </a:cubicBezTo>
                  <a:cubicBezTo>
                    <a:pt x="2672" y="1652"/>
                    <a:pt x="2644" y="1624"/>
                    <a:pt x="2607" y="1624"/>
                  </a:cubicBezTo>
                  <a:lnTo>
                    <a:pt x="2385" y="1624"/>
                  </a:lnTo>
                  <a:lnTo>
                    <a:pt x="2385" y="1504"/>
                  </a:lnTo>
                  <a:cubicBezTo>
                    <a:pt x="2385" y="1476"/>
                    <a:pt x="2357" y="1448"/>
                    <a:pt x="2329" y="1448"/>
                  </a:cubicBezTo>
                  <a:close/>
                  <a:moveTo>
                    <a:pt x="3071" y="1624"/>
                  </a:moveTo>
                  <a:cubicBezTo>
                    <a:pt x="3043" y="1624"/>
                    <a:pt x="3016" y="1652"/>
                    <a:pt x="3016" y="1680"/>
                  </a:cubicBezTo>
                  <a:cubicBezTo>
                    <a:pt x="3016" y="1717"/>
                    <a:pt x="3043" y="1745"/>
                    <a:pt x="3071" y="1745"/>
                  </a:cubicBezTo>
                  <a:lnTo>
                    <a:pt x="3535" y="1745"/>
                  </a:lnTo>
                  <a:cubicBezTo>
                    <a:pt x="3572" y="1745"/>
                    <a:pt x="3600" y="1717"/>
                    <a:pt x="3600" y="1680"/>
                  </a:cubicBezTo>
                  <a:cubicBezTo>
                    <a:pt x="3600" y="1652"/>
                    <a:pt x="3572" y="1624"/>
                    <a:pt x="3535" y="1624"/>
                  </a:cubicBezTo>
                  <a:close/>
                  <a:moveTo>
                    <a:pt x="3999" y="1624"/>
                  </a:moveTo>
                  <a:cubicBezTo>
                    <a:pt x="3971" y="1624"/>
                    <a:pt x="3943" y="1652"/>
                    <a:pt x="3943" y="1680"/>
                  </a:cubicBezTo>
                  <a:cubicBezTo>
                    <a:pt x="3943" y="1717"/>
                    <a:pt x="3971" y="1745"/>
                    <a:pt x="3999" y="1745"/>
                  </a:cubicBezTo>
                  <a:lnTo>
                    <a:pt x="4463" y="1745"/>
                  </a:lnTo>
                  <a:cubicBezTo>
                    <a:pt x="4500" y="1745"/>
                    <a:pt x="4528" y="1717"/>
                    <a:pt x="4528" y="1680"/>
                  </a:cubicBezTo>
                  <a:cubicBezTo>
                    <a:pt x="4528" y="1652"/>
                    <a:pt x="4500" y="1624"/>
                    <a:pt x="4463" y="1624"/>
                  </a:cubicBezTo>
                  <a:close/>
                  <a:moveTo>
                    <a:pt x="4927" y="1624"/>
                  </a:moveTo>
                  <a:cubicBezTo>
                    <a:pt x="4899" y="1624"/>
                    <a:pt x="4871" y="1652"/>
                    <a:pt x="4871" y="1680"/>
                  </a:cubicBezTo>
                  <a:cubicBezTo>
                    <a:pt x="4871" y="1717"/>
                    <a:pt x="4899" y="1745"/>
                    <a:pt x="4927" y="1745"/>
                  </a:cubicBezTo>
                  <a:lnTo>
                    <a:pt x="5390" y="1745"/>
                  </a:lnTo>
                  <a:cubicBezTo>
                    <a:pt x="5427" y="1745"/>
                    <a:pt x="5455" y="1717"/>
                    <a:pt x="5455" y="1680"/>
                  </a:cubicBezTo>
                  <a:cubicBezTo>
                    <a:pt x="5455" y="1652"/>
                    <a:pt x="5427" y="1624"/>
                    <a:pt x="5390" y="1624"/>
                  </a:cubicBezTo>
                  <a:close/>
                  <a:moveTo>
                    <a:pt x="5854" y="1624"/>
                  </a:moveTo>
                  <a:cubicBezTo>
                    <a:pt x="5826" y="1624"/>
                    <a:pt x="5799" y="1652"/>
                    <a:pt x="5799" y="1680"/>
                  </a:cubicBezTo>
                  <a:cubicBezTo>
                    <a:pt x="5799" y="1717"/>
                    <a:pt x="5826" y="1745"/>
                    <a:pt x="5854" y="1745"/>
                  </a:cubicBezTo>
                  <a:lnTo>
                    <a:pt x="6318" y="1745"/>
                  </a:lnTo>
                  <a:cubicBezTo>
                    <a:pt x="6355" y="1745"/>
                    <a:pt x="6383" y="1717"/>
                    <a:pt x="6383" y="1680"/>
                  </a:cubicBezTo>
                  <a:cubicBezTo>
                    <a:pt x="6383" y="1652"/>
                    <a:pt x="6355" y="1624"/>
                    <a:pt x="6318" y="1624"/>
                  </a:cubicBezTo>
                  <a:close/>
                  <a:moveTo>
                    <a:pt x="6782" y="1624"/>
                  </a:moveTo>
                  <a:cubicBezTo>
                    <a:pt x="6754" y="1624"/>
                    <a:pt x="6726" y="1652"/>
                    <a:pt x="6726" y="1689"/>
                  </a:cubicBezTo>
                  <a:cubicBezTo>
                    <a:pt x="6726" y="1717"/>
                    <a:pt x="6754" y="1745"/>
                    <a:pt x="6782" y="1745"/>
                  </a:cubicBezTo>
                  <a:lnTo>
                    <a:pt x="7051" y="1745"/>
                  </a:lnTo>
                  <a:lnTo>
                    <a:pt x="7051" y="1828"/>
                  </a:lnTo>
                  <a:cubicBezTo>
                    <a:pt x="7051" y="1856"/>
                    <a:pt x="7079" y="1884"/>
                    <a:pt x="7107" y="1884"/>
                  </a:cubicBezTo>
                  <a:cubicBezTo>
                    <a:pt x="7144" y="1884"/>
                    <a:pt x="7172" y="1856"/>
                    <a:pt x="7172" y="1828"/>
                  </a:cubicBezTo>
                  <a:lnTo>
                    <a:pt x="7172" y="1689"/>
                  </a:lnTo>
                  <a:cubicBezTo>
                    <a:pt x="7172" y="1652"/>
                    <a:pt x="7144" y="1624"/>
                    <a:pt x="7107" y="1624"/>
                  </a:cubicBezTo>
                  <a:close/>
                  <a:moveTo>
                    <a:pt x="7107" y="2227"/>
                  </a:moveTo>
                  <a:cubicBezTo>
                    <a:pt x="7079" y="2227"/>
                    <a:pt x="7051" y="2255"/>
                    <a:pt x="7051" y="2292"/>
                  </a:cubicBezTo>
                  <a:lnTo>
                    <a:pt x="7051" y="2756"/>
                  </a:lnTo>
                  <a:cubicBezTo>
                    <a:pt x="7051" y="2784"/>
                    <a:pt x="7079" y="2812"/>
                    <a:pt x="7107" y="2812"/>
                  </a:cubicBezTo>
                  <a:cubicBezTo>
                    <a:pt x="7144" y="2812"/>
                    <a:pt x="7172" y="2784"/>
                    <a:pt x="7172" y="2756"/>
                  </a:cubicBezTo>
                  <a:lnTo>
                    <a:pt x="7172" y="2292"/>
                  </a:lnTo>
                  <a:cubicBezTo>
                    <a:pt x="7172" y="2255"/>
                    <a:pt x="7144" y="2227"/>
                    <a:pt x="7107" y="22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7580708" y="2958941"/>
              <a:ext cx="85437" cy="160430"/>
            </a:xfrm>
            <a:custGeom>
              <a:avLst/>
              <a:gdLst/>
              <a:ahLst/>
              <a:cxnLst/>
              <a:rect l="l" t="t" r="r" b="b"/>
              <a:pathLst>
                <a:path w="1448" h="2719" extrusionOk="0">
                  <a:moveTo>
                    <a:pt x="1392" y="0"/>
                  </a:moveTo>
                  <a:cubicBezTo>
                    <a:pt x="1364" y="0"/>
                    <a:pt x="1336" y="28"/>
                    <a:pt x="1336" y="65"/>
                  </a:cubicBezTo>
                  <a:lnTo>
                    <a:pt x="1336" y="529"/>
                  </a:lnTo>
                  <a:cubicBezTo>
                    <a:pt x="1336" y="557"/>
                    <a:pt x="1364" y="585"/>
                    <a:pt x="1392" y="585"/>
                  </a:cubicBezTo>
                  <a:cubicBezTo>
                    <a:pt x="1429" y="585"/>
                    <a:pt x="1447" y="557"/>
                    <a:pt x="1447" y="529"/>
                  </a:cubicBezTo>
                  <a:lnTo>
                    <a:pt x="1447" y="65"/>
                  </a:lnTo>
                  <a:cubicBezTo>
                    <a:pt x="1447" y="28"/>
                    <a:pt x="1429" y="0"/>
                    <a:pt x="1392" y="0"/>
                  </a:cubicBezTo>
                  <a:close/>
                  <a:moveTo>
                    <a:pt x="1392" y="928"/>
                  </a:moveTo>
                  <a:cubicBezTo>
                    <a:pt x="1364" y="928"/>
                    <a:pt x="1336" y="956"/>
                    <a:pt x="1336" y="993"/>
                  </a:cubicBezTo>
                  <a:lnTo>
                    <a:pt x="1336" y="1457"/>
                  </a:lnTo>
                  <a:cubicBezTo>
                    <a:pt x="1336" y="1485"/>
                    <a:pt x="1364" y="1512"/>
                    <a:pt x="1392" y="1512"/>
                  </a:cubicBezTo>
                  <a:cubicBezTo>
                    <a:pt x="1429" y="1512"/>
                    <a:pt x="1447" y="1485"/>
                    <a:pt x="1447" y="1457"/>
                  </a:cubicBezTo>
                  <a:lnTo>
                    <a:pt x="1447" y="993"/>
                  </a:lnTo>
                  <a:cubicBezTo>
                    <a:pt x="1447" y="956"/>
                    <a:pt x="1429" y="928"/>
                    <a:pt x="1392" y="928"/>
                  </a:cubicBezTo>
                  <a:close/>
                  <a:moveTo>
                    <a:pt x="520" y="1447"/>
                  </a:moveTo>
                  <a:cubicBezTo>
                    <a:pt x="483" y="1447"/>
                    <a:pt x="455" y="1475"/>
                    <a:pt x="455" y="1503"/>
                  </a:cubicBezTo>
                  <a:cubicBezTo>
                    <a:pt x="455" y="1540"/>
                    <a:pt x="483" y="1559"/>
                    <a:pt x="520" y="1559"/>
                  </a:cubicBezTo>
                  <a:lnTo>
                    <a:pt x="983" y="1559"/>
                  </a:lnTo>
                  <a:cubicBezTo>
                    <a:pt x="1011" y="1559"/>
                    <a:pt x="1039" y="1540"/>
                    <a:pt x="1039" y="1503"/>
                  </a:cubicBezTo>
                  <a:cubicBezTo>
                    <a:pt x="1039" y="1475"/>
                    <a:pt x="1011" y="1447"/>
                    <a:pt x="983" y="1447"/>
                  </a:cubicBezTo>
                  <a:close/>
                  <a:moveTo>
                    <a:pt x="56" y="1447"/>
                  </a:moveTo>
                  <a:cubicBezTo>
                    <a:pt x="28" y="1447"/>
                    <a:pt x="0" y="1475"/>
                    <a:pt x="0" y="1503"/>
                  </a:cubicBezTo>
                  <a:lnTo>
                    <a:pt x="0" y="1967"/>
                  </a:lnTo>
                  <a:cubicBezTo>
                    <a:pt x="0" y="2004"/>
                    <a:pt x="28" y="2032"/>
                    <a:pt x="56" y="2032"/>
                  </a:cubicBezTo>
                  <a:cubicBezTo>
                    <a:pt x="93" y="2032"/>
                    <a:pt x="111" y="2004"/>
                    <a:pt x="111" y="1967"/>
                  </a:cubicBezTo>
                  <a:lnTo>
                    <a:pt x="111" y="1503"/>
                  </a:lnTo>
                  <a:cubicBezTo>
                    <a:pt x="111" y="1475"/>
                    <a:pt x="93" y="1447"/>
                    <a:pt x="56" y="1447"/>
                  </a:cubicBezTo>
                  <a:close/>
                  <a:moveTo>
                    <a:pt x="56" y="2375"/>
                  </a:moveTo>
                  <a:cubicBezTo>
                    <a:pt x="28" y="2375"/>
                    <a:pt x="0" y="2403"/>
                    <a:pt x="0" y="2431"/>
                  </a:cubicBezTo>
                  <a:lnTo>
                    <a:pt x="0" y="2653"/>
                  </a:lnTo>
                  <a:cubicBezTo>
                    <a:pt x="0" y="2690"/>
                    <a:pt x="28" y="2718"/>
                    <a:pt x="56" y="2718"/>
                  </a:cubicBezTo>
                  <a:cubicBezTo>
                    <a:pt x="93" y="2718"/>
                    <a:pt x="111" y="2690"/>
                    <a:pt x="111" y="2653"/>
                  </a:cubicBezTo>
                  <a:lnTo>
                    <a:pt x="111" y="2431"/>
                  </a:lnTo>
                  <a:cubicBezTo>
                    <a:pt x="111" y="2403"/>
                    <a:pt x="93" y="2375"/>
                    <a:pt x="56" y="2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4"/>
            <p:cNvSpPr/>
            <p:nvPr/>
          </p:nvSpPr>
          <p:spPr>
            <a:xfrm>
              <a:off x="8240247" y="1261064"/>
              <a:ext cx="108448" cy="108389"/>
            </a:xfrm>
            <a:custGeom>
              <a:avLst/>
              <a:gdLst/>
              <a:ahLst/>
              <a:cxnLst/>
              <a:rect l="l" t="t" r="r" b="b"/>
              <a:pathLst>
                <a:path w="1838" h="1837" extrusionOk="0">
                  <a:moveTo>
                    <a:pt x="928" y="186"/>
                  </a:moveTo>
                  <a:lnTo>
                    <a:pt x="1179" y="649"/>
                  </a:lnTo>
                  <a:cubicBezTo>
                    <a:pt x="1179" y="659"/>
                    <a:pt x="1188" y="659"/>
                    <a:pt x="1197" y="668"/>
                  </a:cubicBezTo>
                  <a:lnTo>
                    <a:pt x="1661" y="928"/>
                  </a:lnTo>
                  <a:lnTo>
                    <a:pt x="1197" y="1178"/>
                  </a:lnTo>
                  <a:cubicBezTo>
                    <a:pt x="1188" y="1178"/>
                    <a:pt x="1179" y="1188"/>
                    <a:pt x="1179" y="1197"/>
                  </a:cubicBezTo>
                  <a:lnTo>
                    <a:pt x="919" y="1661"/>
                  </a:lnTo>
                  <a:lnTo>
                    <a:pt x="669" y="1197"/>
                  </a:lnTo>
                  <a:cubicBezTo>
                    <a:pt x="659" y="1188"/>
                    <a:pt x="650" y="1178"/>
                    <a:pt x="641" y="1178"/>
                  </a:cubicBezTo>
                  <a:lnTo>
                    <a:pt x="186" y="918"/>
                  </a:lnTo>
                  <a:lnTo>
                    <a:pt x="650" y="668"/>
                  </a:lnTo>
                  <a:cubicBezTo>
                    <a:pt x="659" y="659"/>
                    <a:pt x="659" y="649"/>
                    <a:pt x="669" y="640"/>
                  </a:cubicBezTo>
                  <a:lnTo>
                    <a:pt x="928" y="186"/>
                  </a:lnTo>
                  <a:close/>
                  <a:moveTo>
                    <a:pt x="928" y="0"/>
                  </a:moveTo>
                  <a:cubicBezTo>
                    <a:pt x="900" y="0"/>
                    <a:pt x="882" y="9"/>
                    <a:pt x="873" y="28"/>
                  </a:cubicBezTo>
                  <a:lnTo>
                    <a:pt x="576" y="575"/>
                  </a:lnTo>
                  <a:lnTo>
                    <a:pt x="28" y="863"/>
                  </a:lnTo>
                  <a:cubicBezTo>
                    <a:pt x="10" y="881"/>
                    <a:pt x="1" y="900"/>
                    <a:pt x="1" y="918"/>
                  </a:cubicBezTo>
                  <a:cubicBezTo>
                    <a:pt x="1" y="937"/>
                    <a:pt x="10" y="956"/>
                    <a:pt x="28" y="965"/>
                  </a:cubicBezTo>
                  <a:lnTo>
                    <a:pt x="576" y="1271"/>
                  </a:lnTo>
                  <a:lnTo>
                    <a:pt x="863" y="1809"/>
                  </a:lnTo>
                  <a:cubicBezTo>
                    <a:pt x="882" y="1828"/>
                    <a:pt x="900" y="1837"/>
                    <a:pt x="919" y="1837"/>
                  </a:cubicBezTo>
                  <a:cubicBezTo>
                    <a:pt x="938" y="1837"/>
                    <a:pt x="956" y="1828"/>
                    <a:pt x="975" y="1809"/>
                  </a:cubicBezTo>
                  <a:lnTo>
                    <a:pt x="1271" y="1271"/>
                  </a:lnTo>
                  <a:lnTo>
                    <a:pt x="1810" y="974"/>
                  </a:lnTo>
                  <a:cubicBezTo>
                    <a:pt x="1828" y="965"/>
                    <a:pt x="1837" y="946"/>
                    <a:pt x="1837" y="928"/>
                  </a:cubicBezTo>
                  <a:cubicBezTo>
                    <a:pt x="1837" y="900"/>
                    <a:pt x="1828" y="881"/>
                    <a:pt x="1810" y="872"/>
                  </a:cubicBezTo>
                  <a:lnTo>
                    <a:pt x="1271" y="575"/>
                  </a:lnTo>
                  <a:lnTo>
                    <a:pt x="975" y="28"/>
                  </a:lnTo>
                  <a:cubicBezTo>
                    <a:pt x="965" y="9"/>
                    <a:pt x="947" y="0"/>
                    <a:pt x="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6505138" y="1371577"/>
              <a:ext cx="121547" cy="121075"/>
            </a:xfrm>
            <a:custGeom>
              <a:avLst/>
              <a:gdLst/>
              <a:ahLst/>
              <a:cxnLst/>
              <a:rect l="l" t="t" r="r" b="b"/>
              <a:pathLst>
                <a:path w="2060" h="2052" extrusionOk="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5489220" y="1480556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5489220" y="1575787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5518250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5423018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5446030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5442194" y="1567291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5513352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5509517" y="1499968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5446030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4"/>
            <p:cNvSpPr/>
            <p:nvPr/>
          </p:nvSpPr>
          <p:spPr>
            <a:xfrm>
              <a:off x="5442194" y="1499968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4"/>
            <p:cNvSpPr/>
            <p:nvPr/>
          </p:nvSpPr>
          <p:spPr>
            <a:xfrm>
              <a:off x="5513352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4"/>
            <p:cNvSpPr/>
            <p:nvPr/>
          </p:nvSpPr>
          <p:spPr>
            <a:xfrm>
              <a:off x="5509517" y="1567291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4"/>
            <p:cNvSpPr/>
            <p:nvPr/>
          </p:nvSpPr>
          <p:spPr>
            <a:xfrm>
              <a:off x="8380379" y="2008694"/>
              <a:ext cx="26315" cy="25784"/>
            </a:xfrm>
            <a:custGeom>
              <a:avLst/>
              <a:gdLst/>
              <a:ahLst/>
              <a:cxnLst/>
              <a:rect l="l" t="t" r="r" b="b"/>
              <a:pathLst>
                <a:path w="446" h="437" extrusionOk="0">
                  <a:moveTo>
                    <a:pt x="0" y="437"/>
                  </a:moveTo>
                  <a:lnTo>
                    <a:pt x="44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4"/>
            <p:cNvSpPr/>
            <p:nvPr/>
          </p:nvSpPr>
          <p:spPr>
            <a:xfrm>
              <a:off x="8380379" y="1940840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4"/>
            <p:cNvSpPr/>
            <p:nvPr/>
          </p:nvSpPr>
          <p:spPr>
            <a:xfrm>
              <a:off x="7173999" y="2893271"/>
              <a:ext cx="6608" cy="43839"/>
            </a:xfrm>
            <a:custGeom>
              <a:avLst/>
              <a:gdLst/>
              <a:ahLst/>
              <a:cxnLst/>
              <a:rect l="l" t="t" r="r" b="b"/>
              <a:pathLst>
                <a:path w="112" h="743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4"/>
            <p:cNvSpPr/>
            <p:nvPr/>
          </p:nvSpPr>
          <p:spPr>
            <a:xfrm>
              <a:off x="7173999" y="2988502"/>
              <a:ext cx="6608" cy="43839"/>
            </a:xfrm>
            <a:custGeom>
              <a:avLst/>
              <a:gdLst/>
              <a:ahLst/>
              <a:cxnLst/>
              <a:rect l="l" t="t" r="r" b="b"/>
              <a:pathLst>
                <a:path w="112" h="743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4"/>
            <p:cNvSpPr/>
            <p:nvPr/>
          </p:nvSpPr>
          <p:spPr>
            <a:xfrm>
              <a:off x="7203028" y="2959472"/>
              <a:ext cx="43839" cy="6608"/>
            </a:xfrm>
            <a:custGeom>
              <a:avLst/>
              <a:gdLst/>
              <a:ahLst/>
              <a:cxnLst/>
              <a:rect l="l" t="t" r="r" b="b"/>
              <a:pathLst>
                <a:path w="743" h="112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4"/>
            <p:cNvSpPr/>
            <p:nvPr/>
          </p:nvSpPr>
          <p:spPr>
            <a:xfrm>
              <a:off x="7107797" y="2959472"/>
              <a:ext cx="43839" cy="6608"/>
            </a:xfrm>
            <a:custGeom>
              <a:avLst/>
              <a:gdLst/>
              <a:ahLst/>
              <a:cxnLst/>
              <a:rect l="l" t="t" r="r" b="b"/>
              <a:pathLst>
                <a:path w="743" h="112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4"/>
            <p:cNvSpPr/>
            <p:nvPr/>
          </p:nvSpPr>
          <p:spPr>
            <a:xfrm>
              <a:off x="7130750" y="2983015"/>
              <a:ext cx="25784" cy="26315"/>
            </a:xfrm>
            <a:custGeom>
              <a:avLst/>
              <a:gdLst/>
              <a:ahLst/>
              <a:cxnLst/>
              <a:rect l="l" t="t" r="r" b="b"/>
              <a:pathLst>
                <a:path w="437" h="446" extrusionOk="0">
                  <a:moveTo>
                    <a:pt x="1" y="446"/>
                  </a:moveTo>
                  <a:lnTo>
                    <a:pt x="43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4"/>
            <p:cNvSpPr/>
            <p:nvPr/>
          </p:nvSpPr>
          <p:spPr>
            <a:xfrm>
              <a:off x="7126914" y="2979592"/>
              <a:ext cx="33986" cy="3357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29" y="559"/>
                    <a:pt x="47" y="569"/>
                    <a:pt x="66" y="569"/>
                  </a:cubicBezTo>
                  <a:cubicBezTo>
                    <a:pt x="75" y="56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4"/>
            <p:cNvSpPr/>
            <p:nvPr/>
          </p:nvSpPr>
          <p:spPr>
            <a:xfrm>
              <a:off x="7198072" y="2915692"/>
              <a:ext cx="26374" cy="26315"/>
            </a:xfrm>
            <a:custGeom>
              <a:avLst/>
              <a:gdLst/>
              <a:ahLst/>
              <a:cxnLst/>
              <a:rect l="l" t="t" r="r" b="b"/>
              <a:pathLst>
                <a:path w="447" h="446" extrusionOk="0">
                  <a:moveTo>
                    <a:pt x="1" y="446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4"/>
            <p:cNvSpPr/>
            <p:nvPr/>
          </p:nvSpPr>
          <p:spPr>
            <a:xfrm>
              <a:off x="7194237" y="2912270"/>
              <a:ext cx="33986" cy="33042"/>
            </a:xfrm>
            <a:custGeom>
              <a:avLst/>
              <a:gdLst/>
              <a:ahLst/>
              <a:cxnLst/>
              <a:rect l="l" t="t" r="r" b="b"/>
              <a:pathLst>
                <a:path w="576" h="560" extrusionOk="0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38" y="559"/>
                    <a:pt x="47" y="559"/>
                    <a:pt x="66" y="559"/>
                  </a:cubicBezTo>
                  <a:cubicBezTo>
                    <a:pt x="75" y="55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4"/>
            <p:cNvSpPr/>
            <p:nvPr/>
          </p:nvSpPr>
          <p:spPr>
            <a:xfrm>
              <a:off x="7130750" y="2915692"/>
              <a:ext cx="25784" cy="26315"/>
            </a:xfrm>
            <a:custGeom>
              <a:avLst/>
              <a:gdLst/>
              <a:ahLst/>
              <a:cxnLst/>
              <a:rect l="l" t="t" r="r" b="b"/>
              <a:pathLst>
                <a:path w="437" h="446" extrusionOk="0">
                  <a:moveTo>
                    <a:pt x="1" y="0"/>
                  </a:moveTo>
                  <a:lnTo>
                    <a:pt x="437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4"/>
            <p:cNvSpPr/>
            <p:nvPr/>
          </p:nvSpPr>
          <p:spPr>
            <a:xfrm>
              <a:off x="7126914" y="2912270"/>
              <a:ext cx="33986" cy="33042"/>
            </a:xfrm>
            <a:custGeom>
              <a:avLst/>
              <a:gdLst/>
              <a:ahLst/>
              <a:cxnLst/>
              <a:rect l="l" t="t" r="r" b="b"/>
              <a:pathLst>
                <a:path w="576" h="560" extrusionOk="0">
                  <a:moveTo>
                    <a:pt x="65" y="0"/>
                  </a:moveTo>
                  <a:cubicBezTo>
                    <a:pt x="49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59"/>
                    <a:pt x="511" y="559"/>
                  </a:cubicBezTo>
                  <a:cubicBezTo>
                    <a:pt x="520" y="55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4"/>
            <p:cNvSpPr/>
            <p:nvPr/>
          </p:nvSpPr>
          <p:spPr>
            <a:xfrm>
              <a:off x="7198072" y="2983015"/>
              <a:ext cx="26374" cy="26315"/>
            </a:xfrm>
            <a:custGeom>
              <a:avLst/>
              <a:gdLst/>
              <a:ahLst/>
              <a:cxnLst/>
              <a:rect l="l" t="t" r="r" b="b"/>
              <a:pathLst>
                <a:path w="447" h="446" extrusionOk="0">
                  <a:moveTo>
                    <a:pt x="1" y="0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4"/>
            <p:cNvSpPr/>
            <p:nvPr/>
          </p:nvSpPr>
          <p:spPr>
            <a:xfrm>
              <a:off x="7194237" y="2979592"/>
              <a:ext cx="33986" cy="3357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5" y="0"/>
                  </a:moveTo>
                  <a:cubicBezTo>
                    <a:pt x="50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69"/>
                    <a:pt x="511" y="569"/>
                  </a:cubicBezTo>
                  <a:cubicBezTo>
                    <a:pt x="520" y="56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4"/>
            <p:cNvSpPr/>
            <p:nvPr/>
          </p:nvSpPr>
          <p:spPr>
            <a:xfrm>
              <a:off x="6401705" y="1879536"/>
              <a:ext cx="52572" cy="52041"/>
            </a:xfrm>
            <a:custGeom>
              <a:avLst/>
              <a:gdLst/>
              <a:ahLst/>
              <a:cxnLst/>
              <a:rect l="l" t="t" r="r" b="b"/>
              <a:pathLst>
                <a:path w="891" h="882" extrusionOk="0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4"/>
            <p:cNvSpPr/>
            <p:nvPr/>
          </p:nvSpPr>
          <p:spPr>
            <a:xfrm>
              <a:off x="8286210" y="1697806"/>
              <a:ext cx="47144" cy="47675"/>
            </a:xfrm>
            <a:custGeom>
              <a:avLst/>
              <a:gdLst/>
              <a:ahLst/>
              <a:cxnLst/>
              <a:rect l="l" t="t" r="r" b="b"/>
              <a:pathLst>
                <a:path w="799" h="808" extrusionOk="0">
                  <a:moveTo>
                    <a:pt x="400" y="112"/>
                  </a:moveTo>
                  <a:cubicBezTo>
                    <a:pt x="557" y="112"/>
                    <a:pt x="687" y="242"/>
                    <a:pt x="687" y="400"/>
                  </a:cubicBezTo>
                  <a:cubicBezTo>
                    <a:pt x="687" y="557"/>
                    <a:pt x="557" y="687"/>
                    <a:pt x="400" y="687"/>
                  </a:cubicBezTo>
                  <a:cubicBezTo>
                    <a:pt x="242" y="687"/>
                    <a:pt x="112" y="557"/>
                    <a:pt x="112" y="400"/>
                  </a:cubicBezTo>
                  <a:cubicBezTo>
                    <a:pt x="112" y="242"/>
                    <a:pt x="242" y="112"/>
                    <a:pt x="400" y="112"/>
                  </a:cubicBezTo>
                  <a:close/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cubicBezTo>
                    <a:pt x="1" y="622"/>
                    <a:pt x="177" y="808"/>
                    <a:pt x="400" y="808"/>
                  </a:cubicBezTo>
                  <a:cubicBezTo>
                    <a:pt x="622" y="808"/>
                    <a:pt x="799" y="622"/>
                    <a:pt x="799" y="400"/>
                  </a:cubicBezTo>
                  <a:cubicBezTo>
                    <a:pt x="799" y="177"/>
                    <a:pt x="622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4"/>
            <p:cNvSpPr/>
            <p:nvPr/>
          </p:nvSpPr>
          <p:spPr>
            <a:xfrm>
              <a:off x="8222723" y="3615765"/>
              <a:ext cx="33455" cy="33455"/>
            </a:xfrm>
            <a:custGeom>
              <a:avLst/>
              <a:gdLst/>
              <a:ahLst/>
              <a:cxnLst/>
              <a:rect l="l" t="t" r="r" b="b"/>
              <a:pathLst>
                <a:path w="567" h="567" extrusionOk="0">
                  <a:moveTo>
                    <a:pt x="288" y="112"/>
                  </a:moveTo>
                  <a:cubicBezTo>
                    <a:pt x="381" y="112"/>
                    <a:pt x="455" y="186"/>
                    <a:pt x="455" y="279"/>
                  </a:cubicBezTo>
                  <a:cubicBezTo>
                    <a:pt x="455" y="371"/>
                    <a:pt x="381" y="445"/>
                    <a:pt x="288" y="445"/>
                  </a:cubicBezTo>
                  <a:cubicBezTo>
                    <a:pt x="196" y="445"/>
                    <a:pt x="121" y="371"/>
                    <a:pt x="121" y="279"/>
                  </a:cubicBezTo>
                  <a:cubicBezTo>
                    <a:pt x="121" y="186"/>
                    <a:pt x="196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46" y="566"/>
                    <a:pt x="567" y="436"/>
                    <a:pt x="567" y="279"/>
                  </a:cubicBezTo>
                  <a:cubicBezTo>
                    <a:pt x="567" y="121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4"/>
            <p:cNvSpPr/>
            <p:nvPr/>
          </p:nvSpPr>
          <p:spPr>
            <a:xfrm>
              <a:off x="5649591" y="1243540"/>
              <a:ext cx="33455" cy="32865"/>
            </a:xfrm>
            <a:custGeom>
              <a:avLst/>
              <a:gdLst/>
              <a:ahLst/>
              <a:cxnLst/>
              <a:rect l="l" t="t" r="r" b="b"/>
              <a:pathLst>
                <a:path w="567" h="557" extrusionOk="0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4"/>
            <p:cNvSpPr/>
            <p:nvPr/>
          </p:nvSpPr>
          <p:spPr>
            <a:xfrm>
              <a:off x="6843404" y="1371577"/>
              <a:ext cx="517872" cy="515688"/>
            </a:xfrm>
            <a:custGeom>
              <a:avLst/>
              <a:gdLst/>
              <a:ahLst/>
              <a:cxnLst/>
              <a:rect l="l" t="t" r="r" b="b"/>
              <a:pathLst>
                <a:path w="8777" h="8740" extrusionOk="0">
                  <a:moveTo>
                    <a:pt x="4373" y="2429"/>
                  </a:moveTo>
                  <a:cubicBezTo>
                    <a:pt x="4599" y="2429"/>
                    <a:pt x="4826" y="2469"/>
                    <a:pt x="5047" y="2552"/>
                  </a:cubicBezTo>
                  <a:cubicBezTo>
                    <a:pt x="5733" y="2803"/>
                    <a:pt x="6327" y="3656"/>
                    <a:pt x="6309" y="4389"/>
                  </a:cubicBezTo>
                  <a:cubicBezTo>
                    <a:pt x="6290" y="5029"/>
                    <a:pt x="5984" y="5595"/>
                    <a:pt x="5464" y="5947"/>
                  </a:cubicBezTo>
                  <a:cubicBezTo>
                    <a:pt x="5138" y="6175"/>
                    <a:pt x="4763" y="6289"/>
                    <a:pt x="4380" y="6289"/>
                  </a:cubicBezTo>
                  <a:cubicBezTo>
                    <a:pt x="4154" y="6289"/>
                    <a:pt x="3926" y="6249"/>
                    <a:pt x="3702" y="6170"/>
                  </a:cubicBezTo>
                  <a:cubicBezTo>
                    <a:pt x="3015" y="5919"/>
                    <a:pt x="2431" y="5057"/>
                    <a:pt x="2450" y="4324"/>
                  </a:cubicBezTo>
                  <a:cubicBezTo>
                    <a:pt x="2459" y="3693"/>
                    <a:pt x="2765" y="3118"/>
                    <a:pt x="3284" y="2765"/>
                  </a:cubicBezTo>
                  <a:cubicBezTo>
                    <a:pt x="3616" y="2544"/>
                    <a:pt x="3992" y="2429"/>
                    <a:pt x="4373" y="2429"/>
                  </a:cubicBezTo>
                  <a:close/>
                  <a:moveTo>
                    <a:pt x="4370" y="2312"/>
                  </a:moveTo>
                  <a:cubicBezTo>
                    <a:pt x="3966" y="2312"/>
                    <a:pt x="3569" y="2434"/>
                    <a:pt x="3219" y="2673"/>
                  </a:cubicBezTo>
                  <a:cubicBezTo>
                    <a:pt x="2672" y="3044"/>
                    <a:pt x="2347" y="3647"/>
                    <a:pt x="2329" y="4324"/>
                  </a:cubicBezTo>
                  <a:cubicBezTo>
                    <a:pt x="2310" y="5112"/>
                    <a:pt x="2923" y="6003"/>
                    <a:pt x="3665" y="6272"/>
                  </a:cubicBezTo>
                  <a:cubicBezTo>
                    <a:pt x="3897" y="6365"/>
                    <a:pt x="4138" y="6402"/>
                    <a:pt x="4379" y="6402"/>
                  </a:cubicBezTo>
                  <a:cubicBezTo>
                    <a:pt x="4787" y="6402"/>
                    <a:pt x="5186" y="6281"/>
                    <a:pt x="5529" y="6049"/>
                  </a:cubicBezTo>
                  <a:cubicBezTo>
                    <a:pt x="6077" y="5669"/>
                    <a:pt x="6401" y="5066"/>
                    <a:pt x="6420" y="4389"/>
                  </a:cubicBezTo>
                  <a:cubicBezTo>
                    <a:pt x="6438" y="3600"/>
                    <a:pt x="5826" y="2710"/>
                    <a:pt x="5084" y="2441"/>
                  </a:cubicBezTo>
                  <a:cubicBezTo>
                    <a:pt x="4850" y="2355"/>
                    <a:pt x="4609" y="2312"/>
                    <a:pt x="4370" y="2312"/>
                  </a:cubicBezTo>
                  <a:close/>
                  <a:moveTo>
                    <a:pt x="5019" y="112"/>
                  </a:moveTo>
                  <a:lnTo>
                    <a:pt x="6197" y="474"/>
                  </a:lnTo>
                  <a:cubicBezTo>
                    <a:pt x="6216" y="474"/>
                    <a:pt x="6234" y="493"/>
                    <a:pt x="6244" y="511"/>
                  </a:cubicBezTo>
                  <a:cubicBezTo>
                    <a:pt x="6253" y="530"/>
                    <a:pt x="6253" y="548"/>
                    <a:pt x="6253" y="567"/>
                  </a:cubicBezTo>
                  <a:lnTo>
                    <a:pt x="6012" y="1346"/>
                  </a:lnTo>
                  <a:cubicBezTo>
                    <a:pt x="5993" y="1430"/>
                    <a:pt x="6021" y="1522"/>
                    <a:pt x="6105" y="1569"/>
                  </a:cubicBezTo>
                  <a:cubicBezTo>
                    <a:pt x="6346" y="1726"/>
                    <a:pt x="6578" y="1912"/>
                    <a:pt x="6772" y="2125"/>
                  </a:cubicBezTo>
                  <a:cubicBezTo>
                    <a:pt x="6813" y="2166"/>
                    <a:pt x="6864" y="2188"/>
                    <a:pt x="6917" y="2188"/>
                  </a:cubicBezTo>
                  <a:cubicBezTo>
                    <a:pt x="6949" y="2188"/>
                    <a:pt x="6982" y="2180"/>
                    <a:pt x="7014" y="2162"/>
                  </a:cubicBezTo>
                  <a:lnTo>
                    <a:pt x="7728" y="1782"/>
                  </a:lnTo>
                  <a:cubicBezTo>
                    <a:pt x="7741" y="1776"/>
                    <a:pt x="7754" y="1769"/>
                    <a:pt x="7771" y="1769"/>
                  </a:cubicBezTo>
                  <a:cubicBezTo>
                    <a:pt x="7777" y="1769"/>
                    <a:pt x="7785" y="1770"/>
                    <a:pt x="7793" y="1773"/>
                  </a:cubicBezTo>
                  <a:cubicBezTo>
                    <a:pt x="7811" y="1782"/>
                    <a:pt x="7830" y="1791"/>
                    <a:pt x="7839" y="1810"/>
                  </a:cubicBezTo>
                  <a:lnTo>
                    <a:pt x="8424" y="2895"/>
                  </a:lnTo>
                  <a:cubicBezTo>
                    <a:pt x="8433" y="2914"/>
                    <a:pt x="8433" y="2932"/>
                    <a:pt x="8424" y="2960"/>
                  </a:cubicBezTo>
                  <a:cubicBezTo>
                    <a:pt x="8424" y="2979"/>
                    <a:pt x="8405" y="2997"/>
                    <a:pt x="8387" y="3007"/>
                  </a:cubicBezTo>
                  <a:lnTo>
                    <a:pt x="7672" y="3387"/>
                  </a:lnTo>
                  <a:cubicBezTo>
                    <a:pt x="7598" y="3433"/>
                    <a:pt x="7552" y="3517"/>
                    <a:pt x="7580" y="3610"/>
                  </a:cubicBezTo>
                  <a:cubicBezTo>
                    <a:pt x="7644" y="3888"/>
                    <a:pt x="7672" y="4185"/>
                    <a:pt x="7663" y="4472"/>
                  </a:cubicBezTo>
                  <a:cubicBezTo>
                    <a:pt x="7663" y="4565"/>
                    <a:pt x="7719" y="4649"/>
                    <a:pt x="7802" y="4667"/>
                  </a:cubicBezTo>
                  <a:lnTo>
                    <a:pt x="8581" y="4908"/>
                  </a:lnTo>
                  <a:cubicBezTo>
                    <a:pt x="8619" y="4918"/>
                    <a:pt x="8646" y="4964"/>
                    <a:pt x="8637" y="5001"/>
                  </a:cubicBezTo>
                  <a:lnTo>
                    <a:pt x="8275" y="6189"/>
                  </a:lnTo>
                  <a:cubicBezTo>
                    <a:pt x="8268" y="6217"/>
                    <a:pt x="8238" y="6241"/>
                    <a:pt x="8208" y="6241"/>
                  </a:cubicBezTo>
                  <a:cubicBezTo>
                    <a:pt x="8199" y="6241"/>
                    <a:pt x="8191" y="6239"/>
                    <a:pt x="8183" y="6235"/>
                  </a:cubicBezTo>
                  <a:lnTo>
                    <a:pt x="7403" y="6003"/>
                  </a:lnTo>
                  <a:cubicBezTo>
                    <a:pt x="7384" y="5997"/>
                    <a:pt x="7365" y="5994"/>
                    <a:pt x="7346" y="5994"/>
                  </a:cubicBezTo>
                  <a:cubicBezTo>
                    <a:pt x="7280" y="5994"/>
                    <a:pt x="7217" y="6029"/>
                    <a:pt x="7181" y="6086"/>
                  </a:cubicBezTo>
                  <a:cubicBezTo>
                    <a:pt x="7023" y="6337"/>
                    <a:pt x="6837" y="6569"/>
                    <a:pt x="6624" y="6764"/>
                  </a:cubicBezTo>
                  <a:cubicBezTo>
                    <a:pt x="6559" y="6829"/>
                    <a:pt x="6550" y="6921"/>
                    <a:pt x="6587" y="7005"/>
                  </a:cubicBezTo>
                  <a:lnTo>
                    <a:pt x="6977" y="7719"/>
                  </a:lnTo>
                  <a:cubicBezTo>
                    <a:pt x="6995" y="7756"/>
                    <a:pt x="6977" y="7803"/>
                    <a:pt x="6939" y="7830"/>
                  </a:cubicBezTo>
                  <a:lnTo>
                    <a:pt x="5854" y="8406"/>
                  </a:lnTo>
                  <a:cubicBezTo>
                    <a:pt x="5842" y="8415"/>
                    <a:pt x="5828" y="8419"/>
                    <a:pt x="5815" y="8419"/>
                  </a:cubicBezTo>
                  <a:cubicBezTo>
                    <a:pt x="5788" y="8419"/>
                    <a:pt x="5761" y="8403"/>
                    <a:pt x="5743" y="8378"/>
                  </a:cubicBezTo>
                  <a:lnTo>
                    <a:pt x="5362" y="7663"/>
                  </a:lnTo>
                  <a:cubicBezTo>
                    <a:pt x="5324" y="7594"/>
                    <a:pt x="5260" y="7557"/>
                    <a:pt x="5186" y="7557"/>
                  </a:cubicBezTo>
                  <a:cubicBezTo>
                    <a:pt x="5171" y="7557"/>
                    <a:pt x="5155" y="7558"/>
                    <a:pt x="5140" y="7561"/>
                  </a:cubicBezTo>
                  <a:cubicBezTo>
                    <a:pt x="4896" y="7627"/>
                    <a:pt x="4637" y="7656"/>
                    <a:pt x="4384" y="7656"/>
                  </a:cubicBezTo>
                  <a:cubicBezTo>
                    <a:pt x="4348" y="7656"/>
                    <a:pt x="4312" y="7655"/>
                    <a:pt x="4277" y="7654"/>
                  </a:cubicBezTo>
                  <a:cubicBezTo>
                    <a:pt x="4271" y="7654"/>
                    <a:pt x="4265" y="7653"/>
                    <a:pt x="4259" y="7653"/>
                  </a:cubicBezTo>
                  <a:cubicBezTo>
                    <a:pt x="4174" y="7653"/>
                    <a:pt x="4100" y="7715"/>
                    <a:pt x="4082" y="7793"/>
                  </a:cubicBezTo>
                  <a:lnTo>
                    <a:pt x="3841" y="8573"/>
                  </a:lnTo>
                  <a:cubicBezTo>
                    <a:pt x="3841" y="8591"/>
                    <a:pt x="3822" y="8610"/>
                    <a:pt x="3804" y="8619"/>
                  </a:cubicBezTo>
                  <a:cubicBezTo>
                    <a:pt x="3795" y="8624"/>
                    <a:pt x="3785" y="8626"/>
                    <a:pt x="3776" y="8626"/>
                  </a:cubicBezTo>
                  <a:cubicBezTo>
                    <a:pt x="3767" y="8626"/>
                    <a:pt x="3758" y="8624"/>
                    <a:pt x="3748" y="8619"/>
                  </a:cubicBezTo>
                  <a:lnTo>
                    <a:pt x="2570" y="8266"/>
                  </a:lnTo>
                  <a:cubicBezTo>
                    <a:pt x="2524" y="8257"/>
                    <a:pt x="2496" y="8211"/>
                    <a:pt x="2514" y="8164"/>
                  </a:cubicBezTo>
                  <a:lnTo>
                    <a:pt x="2746" y="7394"/>
                  </a:lnTo>
                  <a:cubicBezTo>
                    <a:pt x="2774" y="7302"/>
                    <a:pt x="2737" y="7218"/>
                    <a:pt x="2663" y="7172"/>
                  </a:cubicBezTo>
                  <a:cubicBezTo>
                    <a:pt x="2412" y="7014"/>
                    <a:pt x="2180" y="6829"/>
                    <a:pt x="1986" y="6615"/>
                  </a:cubicBezTo>
                  <a:cubicBezTo>
                    <a:pt x="1949" y="6578"/>
                    <a:pt x="1893" y="6550"/>
                    <a:pt x="1837" y="6550"/>
                  </a:cubicBezTo>
                  <a:cubicBezTo>
                    <a:pt x="1809" y="6550"/>
                    <a:pt x="1782" y="6560"/>
                    <a:pt x="1744" y="6578"/>
                  </a:cubicBezTo>
                  <a:lnTo>
                    <a:pt x="1030" y="6958"/>
                  </a:lnTo>
                  <a:cubicBezTo>
                    <a:pt x="1018" y="6965"/>
                    <a:pt x="1004" y="6968"/>
                    <a:pt x="991" y="6968"/>
                  </a:cubicBezTo>
                  <a:cubicBezTo>
                    <a:pt x="964" y="6968"/>
                    <a:pt x="937" y="6955"/>
                    <a:pt x="919" y="6931"/>
                  </a:cubicBezTo>
                  <a:lnTo>
                    <a:pt x="334" y="5845"/>
                  </a:lnTo>
                  <a:cubicBezTo>
                    <a:pt x="325" y="5827"/>
                    <a:pt x="325" y="5799"/>
                    <a:pt x="334" y="5780"/>
                  </a:cubicBezTo>
                  <a:cubicBezTo>
                    <a:pt x="334" y="5762"/>
                    <a:pt x="353" y="5743"/>
                    <a:pt x="372" y="5734"/>
                  </a:cubicBezTo>
                  <a:lnTo>
                    <a:pt x="1086" y="5344"/>
                  </a:lnTo>
                  <a:cubicBezTo>
                    <a:pt x="1160" y="5307"/>
                    <a:pt x="1206" y="5214"/>
                    <a:pt x="1179" y="5131"/>
                  </a:cubicBezTo>
                  <a:cubicBezTo>
                    <a:pt x="1114" y="4843"/>
                    <a:pt x="1086" y="4556"/>
                    <a:pt x="1095" y="4259"/>
                  </a:cubicBezTo>
                  <a:cubicBezTo>
                    <a:pt x="1095" y="4175"/>
                    <a:pt x="1039" y="4092"/>
                    <a:pt x="956" y="4064"/>
                  </a:cubicBezTo>
                  <a:lnTo>
                    <a:pt x="177" y="3832"/>
                  </a:lnTo>
                  <a:cubicBezTo>
                    <a:pt x="158" y="3823"/>
                    <a:pt x="140" y="3814"/>
                    <a:pt x="130" y="3795"/>
                  </a:cubicBezTo>
                  <a:cubicBezTo>
                    <a:pt x="121" y="3777"/>
                    <a:pt x="121" y="3749"/>
                    <a:pt x="121" y="3730"/>
                  </a:cubicBezTo>
                  <a:lnTo>
                    <a:pt x="483" y="2552"/>
                  </a:lnTo>
                  <a:cubicBezTo>
                    <a:pt x="483" y="2534"/>
                    <a:pt x="501" y="2515"/>
                    <a:pt x="520" y="2506"/>
                  </a:cubicBezTo>
                  <a:cubicBezTo>
                    <a:pt x="539" y="2496"/>
                    <a:pt x="557" y="2496"/>
                    <a:pt x="576" y="2496"/>
                  </a:cubicBezTo>
                  <a:lnTo>
                    <a:pt x="1355" y="2738"/>
                  </a:lnTo>
                  <a:cubicBezTo>
                    <a:pt x="1369" y="2741"/>
                    <a:pt x="1384" y="2742"/>
                    <a:pt x="1398" y="2742"/>
                  </a:cubicBezTo>
                  <a:cubicBezTo>
                    <a:pt x="1469" y="2742"/>
                    <a:pt x="1539" y="2706"/>
                    <a:pt x="1577" y="2645"/>
                  </a:cubicBezTo>
                  <a:cubicBezTo>
                    <a:pt x="1735" y="2394"/>
                    <a:pt x="1921" y="2172"/>
                    <a:pt x="2134" y="1968"/>
                  </a:cubicBezTo>
                  <a:cubicBezTo>
                    <a:pt x="2199" y="1912"/>
                    <a:pt x="2208" y="1810"/>
                    <a:pt x="2171" y="1736"/>
                  </a:cubicBezTo>
                  <a:lnTo>
                    <a:pt x="1782" y="1021"/>
                  </a:lnTo>
                  <a:cubicBezTo>
                    <a:pt x="1782" y="1003"/>
                    <a:pt x="1772" y="975"/>
                    <a:pt x="1782" y="956"/>
                  </a:cubicBezTo>
                  <a:cubicBezTo>
                    <a:pt x="1791" y="938"/>
                    <a:pt x="1800" y="919"/>
                    <a:pt x="1819" y="910"/>
                  </a:cubicBezTo>
                  <a:lnTo>
                    <a:pt x="2904" y="326"/>
                  </a:lnTo>
                  <a:cubicBezTo>
                    <a:pt x="2913" y="321"/>
                    <a:pt x="2923" y="319"/>
                    <a:pt x="2933" y="319"/>
                  </a:cubicBezTo>
                  <a:cubicBezTo>
                    <a:pt x="2943" y="319"/>
                    <a:pt x="2955" y="321"/>
                    <a:pt x="2969" y="326"/>
                  </a:cubicBezTo>
                  <a:cubicBezTo>
                    <a:pt x="2988" y="326"/>
                    <a:pt x="3006" y="344"/>
                    <a:pt x="3015" y="363"/>
                  </a:cubicBezTo>
                  <a:lnTo>
                    <a:pt x="3396" y="1077"/>
                  </a:lnTo>
                  <a:cubicBezTo>
                    <a:pt x="3433" y="1136"/>
                    <a:pt x="3500" y="1178"/>
                    <a:pt x="3568" y="1178"/>
                  </a:cubicBezTo>
                  <a:cubicBezTo>
                    <a:pt x="3585" y="1178"/>
                    <a:pt x="3602" y="1175"/>
                    <a:pt x="3618" y="1170"/>
                  </a:cubicBezTo>
                  <a:cubicBezTo>
                    <a:pt x="3870" y="1113"/>
                    <a:pt x="4122" y="1085"/>
                    <a:pt x="4379" y="1085"/>
                  </a:cubicBezTo>
                  <a:cubicBezTo>
                    <a:pt x="4416" y="1085"/>
                    <a:pt x="4453" y="1085"/>
                    <a:pt x="4490" y="1086"/>
                  </a:cubicBezTo>
                  <a:cubicBezTo>
                    <a:pt x="4574" y="1086"/>
                    <a:pt x="4657" y="1031"/>
                    <a:pt x="4685" y="947"/>
                  </a:cubicBezTo>
                  <a:lnTo>
                    <a:pt x="4917" y="168"/>
                  </a:lnTo>
                  <a:cubicBezTo>
                    <a:pt x="4917" y="149"/>
                    <a:pt x="4936" y="131"/>
                    <a:pt x="4954" y="122"/>
                  </a:cubicBezTo>
                  <a:cubicBezTo>
                    <a:pt x="4973" y="112"/>
                    <a:pt x="4991" y="112"/>
                    <a:pt x="5019" y="112"/>
                  </a:cubicBezTo>
                  <a:close/>
                  <a:moveTo>
                    <a:pt x="4993" y="0"/>
                  </a:moveTo>
                  <a:cubicBezTo>
                    <a:pt x="4959" y="0"/>
                    <a:pt x="4927" y="8"/>
                    <a:pt x="4899" y="20"/>
                  </a:cubicBezTo>
                  <a:cubicBezTo>
                    <a:pt x="4852" y="47"/>
                    <a:pt x="4824" y="84"/>
                    <a:pt x="4806" y="140"/>
                  </a:cubicBezTo>
                  <a:lnTo>
                    <a:pt x="4574" y="919"/>
                  </a:lnTo>
                  <a:cubicBezTo>
                    <a:pt x="4565" y="947"/>
                    <a:pt x="4537" y="975"/>
                    <a:pt x="4490" y="975"/>
                  </a:cubicBezTo>
                  <a:cubicBezTo>
                    <a:pt x="4439" y="972"/>
                    <a:pt x="4387" y="970"/>
                    <a:pt x="4334" y="970"/>
                  </a:cubicBezTo>
                  <a:cubicBezTo>
                    <a:pt x="4087" y="970"/>
                    <a:pt x="3836" y="1005"/>
                    <a:pt x="3591" y="1059"/>
                  </a:cubicBezTo>
                  <a:cubicBezTo>
                    <a:pt x="3582" y="1061"/>
                    <a:pt x="3574" y="1062"/>
                    <a:pt x="3566" y="1062"/>
                  </a:cubicBezTo>
                  <a:cubicBezTo>
                    <a:pt x="3541" y="1062"/>
                    <a:pt x="3521" y="1050"/>
                    <a:pt x="3507" y="1021"/>
                  </a:cubicBezTo>
                  <a:lnTo>
                    <a:pt x="3117" y="307"/>
                  </a:lnTo>
                  <a:cubicBezTo>
                    <a:pt x="3099" y="261"/>
                    <a:pt x="3052" y="224"/>
                    <a:pt x="3006" y="214"/>
                  </a:cubicBezTo>
                  <a:cubicBezTo>
                    <a:pt x="2985" y="207"/>
                    <a:pt x="2965" y="204"/>
                    <a:pt x="2946" y="204"/>
                  </a:cubicBezTo>
                  <a:cubicBezTo>
                    <a:pt x="2915" y="204"/>
                    <a:pt x="2886" y="212"/>
                    <a:pt x="2858" y="224"/>
                  </a:cubicBezTo>
                  <a:lnTo>
                    <a:pt x="1772" y="808"/>
                  </a:lnTo>
                  <a:cubicBezTo>
                    <a:pt x="1726" y="836"/>
                    <a:pt x="1689" y="873"/>
                    <a:pt x="1670" y="929"/>
                  </a:cubicBezTo>
                  <a:cubicBezTo>
                    <a:pt x="1661" y="975"/>
                    <a:pt x="1661" y="1031"/>
                    <a:pt x="1689" y="1077"/>
                  </a:cubicBezTo>
                  <a:lnTo>
                    <a:pt x="2078" y="1791"/>
                  </a:lnTo>
                  <a:cubicBezTo>
                    <a:pt x="2088" y="1828"/>
                    <a:pt x="2088" y="1866"/>
                    <a:pt x="2060" y="1884"/>
                  </a:cubicBezTo>
                  <a:cubicBezTo>
                    <a:pt x="1837" y="2098"/>
                    <a:pt x="1642" y="2329"/>
                    <a:pt x="1485" y="2589"/>
                  </a:cubicBezTo>
                  <a:cubicBezTo>
                    <a:pt x="1469" y="2612"/>
                    <a:pt x="1442" y="2629"/>
                    <a:pt x="1412" y="2629"/>
                  </a:cubicBezTo>
                  <a:cubicBezTo>
                    <a:pt x="1405" y="2629"/>
                    <a:pt x="1399" y="2628"/>
                    <a:pt x="1392" y="2626"/>
                  </a:cubicBezTo>
                  <a:lnTo>
                    <a:pt x="613" y="2394"/>
                  </a:lnTo>
                  <a:cubicBezTo>
                    <a:pt x="595" y="2387"/>
                    <a:pt x="576" y="2384"/>
                    <a:pt x="557" y="2384"/>
                  </a:cubicBezTo>
                  <a:cubicBezTo>
                    <a:pt x="525" y="2384"/>
                    <a:pt x="493" y="2392"/>
                    <a:pt x="464" y="2404"/>
                  </a:cubicBezTo>
                  <a:cubicBezTo>
                    <a:pt x="418" y="2431"/>
                    <a:pt x="390" y="2469"/>
                    <a:pt x="372" y="2524"/>
                  </a:cubicBezTo>
                  <a:lnTo>
                    <a:pt x="19" y="3702"/>
                  </a:lnTo>
                  <a:cubicBezTo>
                    <a:pt x="0" y="3749"/>
                    <a:pt x="10" y="3804"/>
                    <a:pt x="28" y="3851"/>
                  </a:cubicBezTo>
                  <a:cubicBezTo>
                    <a:pt x="56" y="3897"/>
                    <a:pt x="103" y="3925"/>
                    <a:pt x="149" y="3944"/>
                  </a:cubicBezTo>
                  <a:lnTo>
                    <a:pt x="928" y="4175"/>
                  </a:lnTo>
                  <a:cubicBezTo>
                    <a:pt x="965" y="4194"/>
                    <a:pt x="984" y="4222"/>
                    <a:pt x="984" y="4259"/>
                  </a:cubicBezTo>
                  <a:cubicBezTo>
                    <a:pt x="975" y="4565"/>
                    <a:pt x="1002" y="4862"/>
                    <a:pt x="1077" y="5159"/>
                  </a:cubicBezTo>
                  <a:cubicBezTo>
                    <a:pt x="1086" y="5196"/>
                    <a:pt x="1067" y="5233"/>
                    <a:pt x="1030" y="5252"/>
                  </a:cubicBezTo>
                  <a:lnTo>
                    <a:pt x="316" y="5632"/>
                  </a:lnTo>
                  <a:cubicBezTo>
                    <a:pt x="269" y="5660"/>
                    <a:pt x="242" y="5697"/>
                    <a:pt x="223" y="5753"/>
                  </a:cubicBezTo>
                  <a:cubicBezTo>
                    <a:pt x="214" y="5799"/>
                    <a:pt x="214" y="5855"/>
                    <a:pt x="242" y="5901"/>
                  </a:cubicBezTo>
                  <a:lnTo>
                    <a:pt x="826" y="6986"/>
                  </a:lnTo>
                  <a:cubicBezTo>
                    <a:pt x="858" y="7049"/>
                    <a:pt x="923" y="7087"/>
                    <a:pt x="991" y="7087"/>
                  </a:cubicBezTo>
                  <a:cubicBezTo>
                    <a:pt x="1024" y="7087"/>
                    <a:pt x="1056" y="7078"/>
                    <a:pt x="1086" y="7061"/>
                  </a:cubicBezTo>
                  <a:lnTo>
                    <a:pt x="1800" y="6680"/>
                  </a:lnTo>
                  <a:cubicBezTo>
                    <a:pt x="1813" y="6674"/>
                    <a:pt x="1826" y="6671"/>
                    <a:pt x="1839" y="6671"/>
                  </a:cubicBezTo>
                  <a:cubicBezTo>
                    <a:pt x="1862" y="6671"/>
                    <a:pt x="1884" y="6681"/>
                    <a:pt x="1902" y="6699"/>
                  </a:cubicBezTo>
                  <a:cubicBezTo>
                    <a:pt x="2106" y="6912"/>
                    <a:pt x="2338" y="7107"/>
                    <a:pt x="2598" y="7265"/>
                  </a:cubicBezTo>
                  <a:cubicBezTo>
                    <a:pt x="2635" y="7283"/>
                    <a:pt x="2644" y="7320"/>
                    <a:pt x="2635" y="7357"/>
                  </a:cubicBezTo>
                  <a:lnTo>
                    <a:pt x="2403" y="8137"/>
                  </a:lnTo>
                  <a:cubicBezTo>
                    <a:pt x="2366" y="8239"/>
                    <a:pt x="2431" y="8350"/>
                    <a:pt x="2533" y="8378"/>
                  </a:cubicBezTo>
                  <a:lnTo>
                    <a:pt x="3711" y="8740"/>
                  </a:lnTo>
                  <a:lnTo>
                    <a:pt x="3767" y="8740"/>
                  </a:lnTo>
                  <a:cubicBezTo>
                    <a:pt x="3804" y="8740"/>
                    <a:pt x="3832" y="8740"/>
                    <a:pt x="3860" y="8721"/>
                  </a:cubicBezTo>
                  <a:cubicBezTo>
                    <a:pt x="3906" y="8693"/>
                    <a:pt x="3943" y="8656"/>
                    <a:pt x="3952" y="8600"/>
                  </a:cubicBezTo>
                  <a:lnTo>
                    <a:pt x="4194" y="7830"/>
                  </a:lnTo>
                  <a:cubicBezTo>
                    <a:pt x="4203" y="7793"/>
                    <a:pt x="4231" y="7775"/>
                    <a:pt x="4268" y="7775"/>
                  </a:cubicBezTo>
                  <a:cubicBezTo>
                    <a:pt x="4299" y="7776"/>
                    <a:pt x="4330" y="7776"/>
                    <a:pt x="4361" y="7776"/>
                  </a:cubicBezTo>
                  <a:cubicBezTo>
                    <a:pt x="4634" y="7776"/>
                    <a:pt x="4901" y="7740"/>
                    <a:pt x="5168" y="7682"/>
                  </a:cubicBezTo>
                  <a:cubicBezTo>
                    <a:pt x="5174" y="7680"/>
                    <a:pt x="5181" y="7680"/>
                    <a:pt x="5187" y="7680"/>
                  </a:cubicBezTo>
                  <a:cubicBezTo>
                    <a:pt x="5217" y="7680"/>
                    <a:pt x="5245" y="7696"/>
                    <a:pt x="5260" y="7719"/>
                  </a:cubicBezTo>
                  <a:lnTo>
                    <a:pt x="5641" y="8433"/>
                  </a:lnTo>
                  <a:cubicBezTo>
                    <a:pt x="5680" y="8499"/>
                    <a:pt x="5752" y="8537"/>
                    <a:pt x="5824" y="8537"/>
                  </a:cubicBezTo>
                  <a:cubicBezTo>
                    <a:pt x="5853" y="8537"/>
                    <a:pt x="5883" y="8530"/>
                    <a:pt x="5910" y="8517"/>
                  </a:cubicBezTo>
                  <a:lnTo>
                    <a:pt x="6995" y="7933"/>
                  </a:lnTo>
                  <a:cubicBezTo>
                    <a:pt x="7088" y="7877"/>
                    <a:pt x="7125" y="7756"/>
                    <a:pt x="7079" y="7663"/>
                  </a:cubicBezTo>
                  <a:lnTo>
                    <a:pt x="6689" y="6949"/>
                  </a:lnTo>
                  <a:cubicBezTo>
                    <a:pt x="6670" y="6921"/>
                    <a:pt x="6680" y="6875"/>
                    <a:pt x="6708" y="6856"/>
                  </a:cubicBezTo>
                  <a:cubicBezTo>
                    <a:pt x="6930" y="6643"/>
                    <a:pt x="7116" y="6411"/>
                    <a:pt x="7283" y="6151"/>
                  </a:cubicBezTo>
                  <a:cubicBezTo>
                    <a:pt x="7298" y="6128"/>
                    <a:pt x="7326" y="6112"/>
                    <a:pt x="7351" y="6112"/>
                  </a:cubicBezTo>
                  <a:cubicBezTo>
                    <a:pt x="7356" y="6112"/>
                    <a:pt x="7361" y="6113"/>
                    <a:pt x="7366" y="6114"/>
                  </a:cubicBezTo>
                  <a:lnTo>
                    <a:pt x="8145" y="6355"/>
                  </a:lnTo>
                  <a:cubicBezTo>
                    <a:pt x="8163" y="6360"/>
                    <a:pt x="8181" y="6363"/>
                    <a:pt x="8198" y="6363"/>
                  </a:cubicBezTo>
                  <a:cubicBezTo>
                    <a:pt x="8283" y="6363"/>
                    <a:pt x="8365" y="6309"/>
                    <a:pt x="8396" y="6216"/>
                  </a:cubicBezTo>
                  <a:lnTo>
                    <a:pt x="8748" y="5038"/>
                  </a:lnTo>
                  <a:cubicBezTo>
                    <a:pt x="8776" y="4936"/>
                    <a:pt x="8721" y="4825"/>
                    <a:pt x="8619" y="4797"/>
                  </a:cubicBezTo>
                  <a:lnTo>
                    <a:pt x="7839" y="4565"/>
                  </a:lnTo>
                  <a:cubicBezTo>
                    <a:pt x="7802" y="4556"/>
                    <a:pt x="7784" y="4519"/>
                    <a:pt x="7784" y="4482"/>
                  </a:cubicBezTo>
                  <a:cubicBezTo>
                    <a:pt x="7793" y="4175"/>
                    <a:pt x="7765" y="3879"/>
                    <a:pt x="7691" y="3582"/>
                  </a:cubicBezTo>
                  <a:cubicBezTo>
                    <a:pt x="7682" y="3545"/>
                    <a:pt x="7700" y="3508"/>
                    <a:pt x="7728" y="3489"/>
                  </a:cubicBezTo>
                  <a:lnTo>
                    <a:pt x="8442" y="3109"/>
                  </a:lnTo>
                  <a:cubicBezTo>
                    <a:pt x="8489" y="3081"/>
                    <a:pt x="8526" y="3044"/>
                    <a:pt x="8544" y="2988"/>
                  </a:cubicBezTo>
                  <a:cubicBezTo>
                    <a:pt x="8554" y="2942"/>
                    <a:pt x="8554" y="2886"/>
                    <a:pt x="8526" y="2840"/>
                  </a:cubicBezTo>
                  <a:lnTo>
                    <a:pt x="7941" y="1754"/>
                  </a:lnTo>
                  <a:cubicBezTo>
                    <a:pt x="7913" y="1708"/>
                    <a:pt x="7876" y="1680"/>
                    <a:pt x="7830" y="1662"/>
                  </a:cubicBezTo>
                  <a:cubicBezTo>
                    <a:pt x="7810" y="1658"/>
                    <a:pt x="7789" y="1656"/>
                    <a:pt x="7769" y="1656"/>
                  </a:cubicBezTo>
                  <a:cubicBezTo>
                    <a:pt x="7735" y="1656"/>
                    <a:pt x="7702" y="1662"/>
                    <a:pt x="7672" y="1680"/>
                  </a:cubicBezTo>
                  <a:lnTo>
                    <a:pt x="6958" y="2060"/>
                  </a:lnTo>
                  <a:cubicBezTo>
                    <a:pt x="6948" y="2067"/>
                    <a:pt x="6937" y="2070"/>
                    <a:pt x="6926" y="2070"/>
                  </a:cubicBezTo>
                  <a:cubicBezTo>
                    <a:pt x="6905" y="2070"/>
                    <a:pt x="6883" y="2060"/>
                    <a:pt x="6865" y="2042"/>
                  </a:cubicBezTo>
                  <a:cubicBezTo>
                    <a:pt x="6661" y="1828"/>
                    <a:pt x="6420" y="1634"/>
                    <a:pt x="6160" y="1476"/>
                  </a:cubicBezTo>
                  <a:cubicBezTo>
                    <a:pt x="6132" y="1457"/>
                    <a:pt x="6114" y="1420"/>
                    <a:pt x="6132" y="1383"/>
                  </a:cubicBezTo>
                  <a:lnTo>
                    <a:pt x="6364" y="604"/>
                  </a:lnTo>
                  <a:cubicBezTo>
                    <a:pt x="6374" y="558"/>
                    <a:pt x="6374" y="502"/>
                    <a:pt x="6346" y="456"/>
                  </a:cubicBezTo>
                  <a:cubicBezTo>
                    <a:pt x="6327" y="409"/>
                    <a:pt x="6281" y="372"/>
                    <a:pt x="6234" y="363"/>
                  </a:cubicBezTo>
                  <a:lnTo>
                    <a:pt x="5056" y="10"/>
                  </a:lnTo>
                  <a:cubicBezTo>
                    <a:pt x="5035" y="3"/>
                    <a:pt x="5014" y="0"/>
                    <a:pt x="49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4"/>
            <p:cNvSpPr/>
            <p:nvPr/>
          </p:nvSpPr>
          <p:spPr>
            <a:xfrm>
              <a:off x="7731226" y="2764939"/>
              <a:ext cx="652517" cy="651101"/>
            </a:xfrm>
            <a:custGeom>
              <a:avLst/>
              <a:gdLst/>
              <a:ahLst/>
              <a:cxnLst/>
              <a:rect l="l" t="t" r="r" b="b"/>
              <a:pathLst>
                <a:path w="11059" h="11035" extrusionOk="0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4"/>
            <p:cNvSpPr/>
            <p:nvPr/>
          </p:nvSpPr>
          <p:spPr>
            <a:xfrm>
              <a:off x="5349677" y="3784338"/>
              <a:ext cx="1411122" cy="6608"/>
            </a:xfrm>
            <a:custGeom>
              <a:avLst/>
              <a:gdLst/>
              <a:ahLst/>
              <a:cxnLst/>
              <a:rect l="l" t="t" r="r" b="b"/>
              <a:pathLst>
                <a:path w="23916" h="112" extrusionOk="0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3860" y="112"/>
                  </a:lnTo>
                  <a:cubicBezTo>
                    <a:pt x="23888" y="112"/>
                    <a:pt x="23916" y="84"/>
                    <a:pt x="23916" y="56"/>
                  </a:cubicBezTo>
                  <a:cubicBezTo>
                    <a:pt x="23916" y="19"/>
                    <a:pt x="23888" y="0"/>
                    <a:pt x="23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4"/>
            <p:cNvSpPr/>
            <p:nvPr/>
          </p:nvSpPr>
          <p:spPr>
            <a:xfrm>
              <a:off x="5615133" y="3875734"/>
              <a:ext cx="879679" cy="6608"/>
            </a:xfrm>
            <a:custGeom>
              <a:avLst/>
              <a:gdLst/>
              <a:ahLst/>
              <a:cxnLst/>
              <a:rect l="l" t="t" r="r" b="b"/>
              <a:pathLst>
                <a:path w="14909" h="112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14853" y="112"/>
                  </a:lnTo>
                  <a:cubicBezTo>
                    <a:pt x="14890" y="112"/>
                    <a:pt x="14908" y="93"/>
                    <a:pt x="14908" y="56"/>
                  </a:cubicBezTo>
                  <a:cubicBezTo>
                    <a:pt x="14908" y="28"/>
                    <a:pt x="14890" y="1"/>
                    <a:pt x="1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4"/>
            <p:cNvSpPr/>
            <p:nvPr/>
          </p:nvSpPr>
          <p:spPr>
            <a:xfrm>
              <a:off x="7107207" y="3142854"/>
              <a:ext cx="958508" cy="662902"/>
            </a:xfrm>
            <a:custGeom>
              <a:avLst/>
              <a:gdLst/>
              <a:ahLst/>
              <a:cxnLst/>
              <a:rect l="l" t="t" r="r" b="b"/>
              <a:pathLst>
                <a:path w="16245" h="11235" extrusionOk="0">
                  <a:moveTo>
                    <a:pt x="418" y="0"/>
                  </a:moveTo>
                  <a:cubicBezTo>
                    <a:pt x="186" y="0"/>
                    <a:pt x="1" y="186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096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4"/>
            <p:cNvSpPr/>
            <p:nvPr/>
          </p:nvSpPr>
          <p:spPr>
            <a:xfrm>
              <a:off x="7103372" y="3139550"/>
              <a:ext cx="966178" cy="669451"/>
            </a:xfrm>
            <a:custGeom>
              <a:avLst/>
              <a:gdLst/>
              <a:ahLst/>
              <a:cxnLst/>
              <a:rect l="l" t="t" r="r" b="b"/>
              <a:pathLst>
                <a:path w="16375" h="11346" extrusionOk="0">
                  <a:moveTo>
                    <a:pt x="15883" y="112"/>
                  </a:moveTo>
                  <a:cubicBezTo>
                    <a:pt x="16087" y="112"/>
                    <a:pt x="16254" y="279"/>
                    <a:pt x="16254" y="483"/>
                  </a:cubicBezTo>
                  <a:lnTo>
                    <a:pt x="16254" y="11142"/>
                  </a:lnTo>
                  <a:cubicBezTo>
                    <a:pt x="16254" y="11188"/>
                    <a:pt x="16217" y="11235"/>
                    <a:pt x="16161" y="11235"/>
                  </a:cubicBezTo>
                  <a:lnTo>
                    <a:pt x="205" y="11235"/>
                  </a:lnTo>
                  <a:cubicBezTo>
                    <a:pt x="159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4" y="1"/>
                    <a:pt x="1" y="214"/>
                    <a:pt x="1" y="483"/>
                  </a:cubicBezTo>
                  <a:lnTo>
                    <a:pt x="1" y="11142"/>
                  </a:lnTo>
                  <a:cubicBezTo>
                    <a:pt x="1" y="11253"/>
                    <a:pt x="94" y="11346"/>
                    <a:pt x="214" y="11346"/>
                  </a:cubicBezTo>
                  <a:lnTo>
                    <a:pt x="16161" y="11346"/>
                  </a:lnTo>
                  <a:cubicBezTo>
                    <a:pt x="16281" y="11346"/>
                    <a:pt x="16365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2" y="1"/>
                    <a:pt x="15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7177303" y="3206342"/>
              <a:ext cx="818316" cy="535927"/>
            </a:xfrm>
            <a:custGeom>
              <a:avLst/>
              <a:gdLst/>
              <a:ahLst/>
              <a:cxnLst/>
              <a:rect l="l" t="t" r="r" b="b"/>
              <a:pathLst>
                <a:path w="13869" h="9083" extrusionOk="0">
                  <a:moveTo>
                    <a:pt x="0" y="0"/>
                  </a:moveTo>
                  <a:lnTo>
                    <a:pt x="0" y="1856"/>
                  </a:lnTo>
                  <a:lnTo>
                    <a:pt x="0" y="7375"/>
                  </a:lnTo>
                  <a:lnTo>
                    <a:pt x="0" y="9082"/>
                  </a:lnTo>
                  <a:lnTo>
                    <a:pt x="13869" y="908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4"/>
            <p:cNvSpPr/>
            <p:nvPr/>
          </p:nvSpPr>
          <p:spPr>
            <a:xfrm>
              <a:off x="7173468" y="3203038"/>
              <a:ext cx="825455" cy="542476"/>
            </a:xfrm>
            <a:custGeom>
              <a:avLst/>
              <a:gdLst/>
              <a:ahLst/>
              <a:cxnLst/>
              <a:rect l="l" t="t" r="r" b="b"/>
              <a:pathLst>
                <a:path w="13990" h="9194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1912"/>
                  </a:lnTo>
                  <a:cubicBezTo>
                    <a:pt x="0" y="1939"/>
                    <a:pt x="28" y="1967"/>
                    <a:pt x="65" y="1967"/>
                  </a:cubicBezTo>
                  <a:cubicBezTo>
                    <a:pt x="93" y="1967"/>
                    <a:pt x="121" y="1939"/>
                    <a:pt x="121" y="1912"/>
                  </a:cubicBezTo>
                  <a:lnTo>
                    <a:pt x="121" y="112"/>
                  </a:lnTo>
                  <a:lnTo>
                    <a:pt x="13878" y="112"/>
                  </a:lnTo>
                  <a:lnTo>
                    <a:pt x="13878" y="9073"/>
                  </a:lnTo>
                  <a:lnTo>
                    <a:pt x="121" y="9073"/>
                  </a:lnTo>
                  <a:lnTo>
                    <a:pt x="121" y="7431"/>
                  </a:lnTo>
                  <a:cubicBezTo>
                    <a:pt x="121" y="7403"/>
                    <a:pt x="93" y="7376"/>
                    <a:pt x="65" y="7376"/>
                  </a:cubicBezTo>
                  <a:cubicBezTo>
                    <a:pt x="28" y="7376"/>
                    <a:pt x="0" y="7403"/>
                    <a:pt x="0" y="7431"/>
                  </a:cubicBezTo>
                  <a:lnTo>
                    <a:pt x="0" y="9138"/>
                  </a:lnTo>
                  <a:cubicBezTo>
                    <a:pt x="0" y="9166"/>
                    <a:pt x="28" y="9194"/>
                    <a:pt x="65" y="9194"/>
                  </a:cubicBezTo>
                  <a:lnTo>
                    <a:pt x="13934" y="9194"/>
                  </a:lnTo>
                  <a:cubicBezTo>
                    <a:pt x="13971" y="9194"/>
                    <a:pt x="13990" y="9166"/>
                    <a:pt x="13990" y="9138"/>
                  </a:cubicBezTo>
                  <a:lnTo>
                    <a:pt x="13990" y="56"/>
                  </a:lnTo>
                  <a:cubicBezTo>
                    <a:pt x="13990" y="28"/>
                    <a:pt x="13971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4"/>
            <p:cNvSpPr/>
            <p:nvPr/>
          </p:nvSpPr>
          <p:spPr>
            <a:xfrm>
              <a:off x="7173468" y="3369427"/>
              <a:ext cx="7139" cy="180727"/>
            </a:xfrm>
            <a:custGeom>
              <a:avLst/>
              <a:gdLst/>
              <a:ahLst/>
              <a:cxnLst/>
              <a:rect l="l" t="t" r="r" b="b"/>
              <a:pathLst>
                <a:path w="121" h="3063" extrusionOk="0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006"/>
                  </a:lnTo>
                  <a:cubicBezTo>
                    <a:pt x="0" y="3043"/>
                    <a:pt x="28" y="3062"/>
                    <a:pt x="65" y="3062"/>
                  </a:cubicBezTo>
                  <a:cubicBezTo>
                    <a:pt x="93" y="3062"/>
                    <a:pt x="121" y="3043"/>
                    <a:pt x="121" y="3006"/>
                  </a:cubicBezTo>
                  <a:lnTo>
                    <a:pt x="121" y="66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>
              <a:off x="7575752" y="3164745"/>
              <a:ext cx="21418" cy="21418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12"/>
                  </a:moveTo>
                  <a:cubicBezTo>
                    <a:pt x="214" y="112"/>
                    <a:pt x="251" y="139"/>
                    <a:pt x="242" y="177"/>
                  </a:cubicBezTo>
                  <a:cubicBezTo>
                    <a:pt x="242" y="214"/>
                    <a:pt x="214" y="251"/>
                    <a:pt x="177" y="251"/>
                  </a:cubicBezTo>
                  <a:cubicBezTo>
                    <a:pt x="149" y="251"/>
                    <a:pt x="112" y="214"/>
                    <a:pt x="112" y="177"/>
                  </a:cubicBezTo>
                  <a:cubicBezTo>
                    <a:pt x="112" y="149"/>
                    <a:pt x="140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1" y="84"/>
                    <a:pt x="1" y="177"/>
                  </a:cubicBezTo>
                  <a:cubicBezTo>
                    <a:pt x="1" y="279"/>
                    <a:pt x="84" y="362"/>
                    <a:pt x="177" y="362"/>
                  </a:cubicBezTo>
                  <a:cubicBezTo>
                    <a:pt x="279" y="362"/>
                    <a:pt x="362" y="279"/>
                    <a:pt x="362" y="177"/>
                  </a:cubicBezTo>
                  <a:cubicBezTo>
                    <a:pt x="362" y="84"/>
                    <a:pt x="279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4"/>
            <p:cNvSpPr/>
            <p:nvPr/>
          </p:nvSpPr>
          <p:spPr>
            <a:xfrm>
              <a:off x="6950141" y="3800741"/>
              <a:ext cx="1272641" cy="86027"/>
            </a:xfrm>
            <a:custGeom>
              <a:avLst/>
              <a:gdLst/>
              <a:ahLst/>
              <a:cxnLst/>
              <a:rect l="l" t="t" r="r" b="b"/>
              <a:pathLst>
                <a:path w="21569" h="1458" extrusionOk="0">
                  <a:moveTo>
                    <a:pt x="0" y="1"/>
                  </a:moveTo>
                  <a:lnTo>
                    <a:pt x="0" y="882"/>
                  </a:lnTo>
                  <a:cubicBezTo>
                    <a:pt x="0" y="1197"/>
                    <a:pt x="251" y="1457"/>
                    <a:pt x="566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4"/>
            <p:cNvSpPr/>
            <p:nvPr/>
          </p:nvSpPr>
          <p:spPr>
            <a:xfrm>
              <a:off x="6946836" y="3797495"/>
              <a:ext cx="1279249" cy="92517"/>
            </a:xfrm>
            <a:custGeom>
              <a:avLst/>
              <a:gdLst/>
              <a:ahLst/>
              <a:cxnLst/>
              <a:rect l="l" t="t" r="r" b="b"/>
              <a:pathLst>
                <a:path w="21681" h="1568" extrusionOk="0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9" y="1447"/>
                  </a:cubicBezTo>
                  <a:lnTo>
                    <a:pt x="622" y="1447"/>
                  </a:lnTo>
                  <a:cubicBezTo>
                    <a:pt x="344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lnTo>
                    <a:pt x="1" y="937"/>
                  </a:lnTo>
                  <a:cubicBezTo>
                    <a:pt x="1" y="1290"/>
                    <a:pt x="279" y="1568"/>
                    <a:pt x="622" y="1568"/>
                  </a:cubicBezTo>
                  <a:lnTo>
                    <a:pt x="21059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3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6958873" y="3863166"/>
              <a:ext cx="1255176" cy="6608"/>
            </a:xfrm>
            <a:custGeom>
              <a:avLst/>
              <a:gdLst/>
              <a:ahLst/>
              <a:cxnLst/>
              <a:rect l="l" t="t" r="r" b="b"/>
              <a:pathLst>
                <a:path w="21273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1217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4"/>
            <p:cNvSpPr/>
            <p:nvPr/>
          </p:nvSpPr>
          <p:spPr>
            <a:xfrm>
              <a:off x="7464649" y="3806228"/>
              <a:ext cx="243093" cy="26905"/>
            </a:xfrm>
            <a:custGeom>
              <a:avLst/>
              <a:gdLst/>
              <a:ahLst/>
              <a:cxnLst/>
              <a:rect l="l" t="t" r="r" b="b"/>
              <a:pathLst>
                <a:path w="4120" h="456" extrusionOk="0">
                  <a:moveTo>
                    <a:pt x="1" y="0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4"/>
            <p:cNvSpPr/>
            <p:nvPr/>
          </p:nvSpPr>
          <p:spPr>
            <a:xfrm>
              <a:off x="7461345" y="3802393"/>
              <a:ext cx="250233" cy="33986"/>
            </a:xfrm>
            <a:custGeom>
              <a:avLst/>
              <a:gdLst/>
              <a:ahLst/>
              <a:cxnLst/>
              <a:rect l="l" t="t" r="r" b="b"/>
              <a:pathLst>
                <a:path w="4241" h="576" extrusionOk="0">
                  <a:moveTo>
                    <a:pt x="4120" y="121"/>
                  </a:moveTo>
                  <a:lnTo>
                    <a:pt x="4120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6" y="1"/>
                  </a:moveTo>
                  <a:cubicBezTo>
                    <a:pt x="29" y="1"/>
                    <a:pt x="1" y="28"/>
                    <a:pt x="1" y="65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4"/>
            <p:cNvSpPr/>
            <p:nvPr/>
          </p:nvSpPr>
          <p:spPr>
            <a:xfrm>
              <a:off x="7340388" y="3308122"/>
              <a:ext cx="439043" cy="375025"/>
            </a:xfrm>
            <a:custGeom>
              <a:avLst/>
              <a:gdLst/>
              <a:ahLst/>
              <a:cxnLst/>
              <a:rect l="l" t="t" r="r" b="b"/>
              <a:pathLst>
                <a:path w="7441" h="6356" extrusionOk="0">
                  <a:moveTo>
                    <a:pt x="298" y="1"/>
                  </a:moveTo>
                  <a:cubicBezTo>
                    <a:pt x="140" y="1"/>
                    <a:pt x="1" y="131"/>
                    <a:pt x="1" y="298"/>
                  </a:cubicBezTo>
                  <a:lnTo>
                    <a:pt x="1" y="6058"/>
                  </a:lnTo>
                  <a:cubicBezTo>
                    <a:pt x="1" y="6225"/>
                    <a:pt x="140" y="6355"/>
                    <a:pt x="298" y="6355"/>
                  </a:cubicBezTo>
                  <a:lnTo>
                    <a:pt x="7144" y="6355"/>
                  </a:lnTo>
                  <a:cubicBezTo>
                    <a:pt x="7301" y="6355"/>
                    <a:pt x="7441" y="6225"/>
                    <a:pt x="7441" y="6058"/>
                  </a:cubicBezTo>
                  <a:lnTo>
                    <a:pt x="7441" y="298"/>
                  </a:lnTo>
                  <a:cubicBezTo>
                    <a:pt x="7441" y="131"/>
                    <a:pt x="7301" y="1"/>
                    <a:pt x="7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4"/>
            <p:cNvSpPr/>
            <p:nvPr/>
          </p:nvSpPr>
          <p:spPr>
            <a:xfrm>
              <a:off x="7369418" y="3278562"/>
              <a:ext cx="439043" cy="375025"/>
            </a:xfrm>
            <a:custGeom>
              <a:avLst/>
              <a:gdLst/>
              <a:ahLst/>
              <a:cxnLst/>
              <a:rect l="l" t="t" r="r" b="b"/>
              <a:pathLst>
                <a:path w="7441" h="6356" extrusionOk="0">
                  <a:moveTo>
                    <a:pt x="353" y="1"/>
                  </a:moveTo>
                  <a:cubicBezTo>
                    <a:pt x="158" y="1"/>
                    <a:pt x="0" y="159"/>
                    <a:pt x="0" y="344"/>
                  </a:cubicBezTo>
                  <a:lnTo>
                    <a:pt x="0" y="6012"/>
                  </a:lnTo>
                  <a:cubicBezTo>
                    <a:pt x="0" y="6198"/>
                    <a:pt x="158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0" y="6198"/>
                    <a:pt x="7440" y="6012"/>
                  </a:cubicBezTo>
                  <a:lnTo>
                    <a:pt x="7440" y="344"/>
                  </a:lnTo>
                  <a:cubicBezTo>
                    <a:pt x="7440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4"/>
            <p:cNvSpPr/>
            <p:nvPr/>
          </p:nvSpPr>
          <p:spPr>
            <a:xfrm>
              <a:off x="7366113" y="3274727"/>
              <a:ext cx="445593" cy="382695"/>
            </a:xfrm>
            <a:custGeom>
              <a:avLst/>
              <a:gdLst/>
              <a:ahLst/>
              <a:cxnLst/>
              <a:rect l="l" t="t" r="r" b="b"/>
              <a:pathLst>
                <a:path w="7552" h="6486" extrusionOk="0">
                  <a:moveTo>
                    <a:pt x="7144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4" y="6365"/>
                  </a:cubicBezTo>
                  <a:lnTo>
                    <a:pt x="409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1"/>
                  </a:moveTo>
                  <a:cubicBezTo>
                    <a:pt x="186" y="1"/>
                    <a:pt x="1" y="186"/>
                    <a:pt x="1" y="409"/>
                  </a:cubicBezTo>
                  <a:lnTo>
                    <a:pt x="1" y="6077"/>
                  </a:lnTo>
                  <a:cubicBezTo>
                    <a:pt x="1" y="6300"/>
                    <a:pt x="186" y="6485"/>
                    <a:pt x="409" y="6485"/>
                  </a:cubicBezTo>
                  <a:lnTo>
                    <a:pt x="7144" y="6485"/>
                  </a:lnTo>
                  <a:cubicBezTo>
                    <a:pt x="7366" y="6485"/>
                    <a:pt x="7552" y="6300"/>
                    <a:pt x="7552" y="6077"/>
                  </a:cubicBezTo>
                  <a:lnTo>
                    <a:pt x="7552" y="409"/>
                  </a:lnTo>
                  <a:cubicBezTo>
                    <a:pt x="7552" y="186"/>
                    <a:pt x="7366" y="1"/>
                    <a:pt x="7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4"/>
            <p:cNvSpPr/>
            <p:nvPr/>
          </p:nvSpPr>
          <p:spPr>
            <a:xfrm>
              <a:off x="7437271" y="3476164"/>
              <a:ext cx="302746" cy="40594"/>
            </a:xfrm>
            <a:custGeom>
              <a:avLst/>
              <a:gdLst/>
              <a:ahLst/>
              <a:cxnLst/>
              <a:rect l="l" t="t" r="r" b="b"/>
              <a:pathLst>
                <a:path w="5131" h="688" extrusionOk="0">
                  <a:moveTo>
                    <a:pt x="316" y="1"/>
                  </a:moveTo>
                  <a:cubicBezTo>
                    <a:pt x="140" y="1"/>
                    <a:pt x="1" y="140"/>
                    <a:pt x="1" y="325"/>
                  </a:cubicBezTo>
                  <a:lnTo>
                    <a:pt x="1" y="362"/>
                  </a:lnTo>
                  <a:cubicBezTo>
                    <a:pt x="1" y="539"/>
                    <a:pt x="140" y="687"/>
                    <a:pt x="316" y="687"/>
                  </a:cubicBezTo>
                  <a:lnTo>
                    <a:pt x="4806" y="687"/>
                  </a:lnTo>
                  <a:cubicBezTo>
                    <a:pt x="4982" y="687"/>
                    <a:pt x="5131" y="539"/>
                    <a:pt x="5131" y="362"/>
                  </a:cubicBezTo>
                  <a:lnTo>
                    <a:pt x="5131" y="325"/>
                  </a:lnTo>
                  <a:cubicBezTo>
                    <a:pt x="5131" y="140"/>
                    <a:pt x="4982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7433436" y="3472919"/>
              <a:ext cx="309885" cy="47085"/>
            </a:xfrm>
            <a:custGeom>
              <a:avLst/>
              <a:gdLst/>
              <a:ahLst/>
              <a:cxnLst/>
              <a:rect l="l" t="t" r="r" b="b"/>
              <a:pathLst>
                <a:path w="5252" h="798" extrusionOk="0">
                  <a:moveTo>
                    <a:pt x="4871" y="111"/>
                  </a:moveTo>
                  <a:cubicBezTo>
                    <a:pt x="5019" y="111"/>
                    <a:pt x="5131" y="232"/>
                    <a:pt x="5131" y="380"/>
                  </a:cubicBezTo>
                  <a:lnTo>
                    <a:pt x="5131" y="417"/>
                  </a:lnTo>
                  <a:cubicBezTo>
                    <a:pt x="5131" y="566"/>
                    <a:pt x="5019" y="677"/>
                    <a:pt x="4871" y="677"/>
                  </a:cubicBezTo>
                  <a:lnTo>
                    <a:pt x="381" y="677"/>
                  </a:lnTo>
                  <a:cubicBezTo>
                    <a:pt x="242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7" y="0"/>
                    <a:pt x="1" y="167"/>
                    <a:pt x="1" y="380"/>
                  </a:cubicBezTo>
                  <a:lnTo>
                    <a:pt x="1" y="417"/>
                  </a:lnTo>
                  <a:cubicBezTo>
                    <a:pt x="1" y="631"/>
                    <a:pt x="177" y="798"/>
                    <a:pt x="381" y="798"/>
                  </a:cubicBezTo>
                  <a:lnTo>
                    <a:pt x="4871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7470136" y="3487138"/>
              <a:ext cx="234833" cy="16993"/>
            </a:xfrm>
            <a:custGeom>
              <a:avLst/>
              <a:gdLst/>
              <a:ahLst/>
              <a:cxnLst/>
              <a:rect l="l" t="t" r="r" b="b"/>
              <a:pathLst>
                <a:path w="3980" h="288" extrusionOk="0">
                  <a:moveTo>
                    <a:pt x="3850" y="56"/>
                  </a:moveTo>
                  <a:cubicBezTo>
                    <a:pt x="3887" y="56"/>
                    <a:pt x="3924" y="93"/>
                    <a:pt x="3924" y="130"/>
                  </a:cubicBezTo>
                  <a:lnTo>
                    <a:pt x="3924" y="149"/>
                  </a:lnTo>
                  <a:cubicBezTo>
                    <a:pt x="3924" y="195"/>
                    <a:pt x="3887" y="223"/>
                    <a:pt x="3850" y="223"/>
                  </a:cubicBezTo>
                  <a:lnTo>
                    <a:pt x="139" y="223"/>
                  </a:lnTo>
                  <a:cubicBezTo>
                    <a:pt x="93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0" y="0"/>
                  </a:moveTo>
                  <a:cubicBezTo>
                    <a:pt x="56" y="0"/>
                    <a:pt x="0" y="56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56" y="288"/>
                    <a:pt x="130" y="288"/>
                  </a:cubicBezTo>
                  <a:lnTo>
                    <a:pt x="3841" y="288"/>
                  </a:lnTo>
                  <a:cubicBezTo>
                    <a:pt x="3924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4" y="0"/>
                    <a:pt x="3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7489253" y="3539120"/>
              <a:ext cx="198251" cy="23601"/>
            </a:xfrm>
            <a:custGeom>
              <a:avLst/>
              <a:gdLst/>
              <a:ahLst/>
              <a:cxnLst/>
              <a:rect l="l" t="t" r="r" b="b"/>
              <a:pathLst>
                <a:path w="3360" h="400" extrusionOk="0">
                  <a:moveTo>
                    <a:pt x="205" y="0"/>
                  </a:moveTo>
                  <a:cubicBezTo>
                    <a:pt x="94" y="0"/>
                    <a:pt x="1" y="93"/>
                    <a:pt x="1" y="205"/>
                  </a:cubicBezTo>
                  <a:cubicBezTo>
                    <a:pt x="1" y="316"/>
                    <a:pt x="94" y="399"/>
                    <a:pt x="205" y="399"/>
                  </a:cubicBezTo>
                  <a:lnTo>
                    <a:pt x="3155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7486008" y="3535816"/>
              <a:ext cx="204741" cy="30741"/>
            </a:xfrm>
            <a:custGeom>
              <a:avLst/>
              <a:gdLst/>
              <a:ahLst/>
              <a:cxnLst/>
              <a:rect l="l" t="t" r="r" b="b"/>
              <a:pathLst>
                <a:path w="3470" h="521" extrusionOk="0">
                  <a:moveTo>
                    <a:pt x="3210" y="121"/>
                  </a:moveTo>
                  <a:cubicBezTo>
                    <a:pt x="3294" y="121"/>
                    <a:pt x="3358" y="177"/>
                    <a:pt x="3358" y="261"/>
                  </a:cubicBezTo>
                  <a:cubicBezTo>
                    <a:pt x="3358" y="335"/>
                    <a:pt x="3294" y="400"/>
                    <a:pt x="3210" y="400"/>
                  </a:cubicBezTo>
                  <a:lnTo>
                    <a:pt x="260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1"/>
                  </a:cubicBezTo>
                  <a:cubicBezTo>
                    <a:pt x="0" y="400"/>
                    <a:pt x="112" y="520"/>
                    <a:pt x="260" y="520"/>
                  </a:cubicBezTo>
                  <a:lnTo>
                    <a:pt x="3210" y="520"/>
                  </a:lnTo>
                  <a:cubicBezTo>
                    <a:pt x="3358" y="520"/>
                    <a:pt x="3470" y="400"/>
                    <a:pt x="3470" y="261"/>
                  </a:cubicBezTo>
                  <a:cubicBezTo>
                    <a:pt x="3470" y="112"/>
                    <a:pt x="3358" y="1"/>
                    <a:pt x="3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7529257" y="3545139"/>
              <a:ext cx="11506" cy="11565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7551148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7571917" y="3545139"/>
              <a:ext cx="11034" cy="11565"/>
            </a:xfrm>
            <a:custGeom>
              <a:avLst/>
              <a:gdLst/>
              <a:ahLst/>
              <a:cxnLst/>
              <a:rect l="l" t="t" r="r" b="b"/>
              <a:pathLst>
                <a:path w="187" h="196" extrusionOk="0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7593807" y="3545139"/>
              <a:ext cx="11034" cy="11565"/>
            </a:xfrm>
            <a:custGeom>
              <a:avLst/>
              <a:gdLst/>
              <a:ahLst/>
              <a:cxnLst/>
              <a:rect l="l" t="t" r="r" b="b"/>
              <a:pathLst>
                <a:path w="187" h="196" extrusionOk="0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7614635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75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7636525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7524832" y="3322342"/>
              <a:ext cx="127093" cy="127093"/>
            </a:xfrm>
            <a:custGeom>
              <a:avLst/>
              <a:gdLst/>
              <a:ahLst/>
              <a:cxnLst/>
              <a:rect l="l" t="t" r="r" b="b"/>
              <a:pathLst>
                <a:path w="2154" h="2154" extrusionOk="0">
                  <a:moveTo>
                    <a:pt x="1077" y="1"/>
                  </a:moveTo>
                  <a:cubicBezTo>
                    <a:pt x="483" y="1"/>
                    <a:pt x="1" y="483"/>
                    <a:pt x="1" y="1077"/>
                  </a:cubicBezTo>
                  <a:cubicBezTo>
                    <a:pt x="1" y="1671"/>
                    <a:pt x="483" y="2153"/>
                    <a:pt x="1077" y="2153"/>
                  </a:cubicBezTo>
                  <a:cubicBezTo>
                    <a:pt x="1671" y="2153"/>
                    <a:pt x="2153" y="1671"/>
                    <a:pt x="2153" y="1077"/>
                  </a:cubicBezTo>
                  <a:cubicBezTo>
                    <a:pt x="2153" y="483"/>
                    <a:pt x="1671" y="1"/>
                    <a:pt x="10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7521587" y="3319097"/>
              <a:ext cx="133583" cy="133583"/>
            </a:xfrm>
            <a:custGeom>
              <a:avLst/>
              <a:gdLst/>
              <a:ahLst/>
              <a:cxnLst/>
              <a:rect l="l" t="t" r="r" b="b"/>
              <a:pathLst>
                <a:path w="2264" h="2264" extrusionOk="0">
                  <a:moveTo>
                    <a:pt x="1132" y="112"/>
                  </a:moveTo>
                  <a:cubicBezTo>
                    <a:pt x="1698" y="112"/>
                    <a:pt x="2152" y="575"/>
                    <a:pt x="2152" y="1132"/>
                  </a:cubicBezTo>
                  <a:cubicBezTo>
                    <a:pt x="2152" y="1689"/>
                    <a:pt x="1698" y="2152"/>
                    <a:pt x="1132" y="2152"/>
                  </a:cubicBezTo>
                  <a:cubicBezTo>
                    <a:pt x="575" y="2152"/>
                    <a:pt x="121" y="1689"/>
                    <a:pt x="121" y="1132"/>
                  </a:cubicBezTo>
                  <a:cubicBezTo>
                    <a:pt x="121" y="575"/>
                    <a:pt x="575" y="112"/>
                    <a:pt x="1132" y="112"/>
                  </a:cubicBezTo>
                  <a:close/>
                  <a:moveTo>
                    <a:pt x="1132" y="0"/>
                  </a:moveTo>
                  <a:cubicBezTo>
                    <a:pt x="511" y="0"/>
                    <a:pt x="0" y="510"/>
                    <a:pt x="0" y="1132"/>
                  </a:cubicBezTo>
                  <a:cubicBezTo>
                    <a:pt x="0" y="1754"/>
                    <a:pt x="511" y="2264"/>
                    <a:pt x="1132" y="2264"/>
                  </a:cubicBezTo>
                  <a:cubicBezTo>
                    <a:pt x="1763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7560411" y="3389665"/>
              <a:ext cx="56466" cy="28558"/>
            </a:xfrm>
            <a:custGeom>
              <a:avLst/>
              <a:gdLst/>
              <a:ahLst/>
              <a:cxnLst/>
              <a:rect l="l" t="t" r="r" b="b"/>
              <a:pathLst>
                <a:path w="957" h="484" extrusionOk="0">
                  <a:moveTo>
                    <a:pt x="474" y="1"/>
                  </a:moveTo>
                  <a:cubicBezTo>
                    <a:pt x="214" y="1"/>
                    <a:pt x="1" y="214"/>
                    <a:pt x="1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7556576" y="3386420"/>
              <a:ext cx="63606" cy="35107"/>
            </a:xfrm>
            <a:custGeom>
              <a:avLst/>
              <a:gdLst/>
              <a:ahLst/>
              <a:cxnLst/>
              <a:rect l="l" t="t" r="r" b="b"/>
              <a:pathLst>
                <a:path w="1078" h="595" extrusionOk="0">
                  <a:moveTo>
                    <a:pt x="539" y="112"/>
                  </a:moveTo>
                  <a:cubicBezTo>
                    <a:pt x="752" y="112"/>
                    <a:pt x="929" y="269"/>
                    <a:pt x="956" y="473"/>
                  </a:cubicBezTo>
                  <a:lnTo>
                    <a:pt x="122" y="473"/>
                  </a:lnTo>
                  <a:cubicBezTo>
                    <a:pt x="149" y="269"/>
                    <a:pt x="326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1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7572507" y="3353555"/>
              <a:ext cx="32334" cy="32393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69" y="1"/>
                  </a:moveTo>
                  <a:cubicBezTo>
                    <a:pt x="121" y="1"/>
                    <a:pt x="0" y="131"/>
                    <a:pt x="0" y="279"/>
                  </a:cubicBezTo>
                  <a:cubicBezTo>
                    <a:pt x="0" y="427"/>
                    <a:pt x="121" y="548"/>
                    <a:pt x="269" y="548"/>
                  </a:cubicBezTo>
                  <a:cubicBezTo>
                    <a:pt x="427" y="548"/>
                    <a:pt x="547" y="427"/>
                    <a:pt x="547" y="279"/>
                  </a:cubicBezTo>
                  <a:cubicBezTo>
                    <a:pt x="547" y="131"/>
                    <a:pt x="427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7569203" y="3350310"/>
              <a:ext cx="38883" cy="38883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5" y="121"/>
                  </a:moveTo>
                  <a:cubicBezTo>
                    <a:pt x="446" y="121"/>
                    <a:pt x="538" y="213"/>
                    <a:pt x="538" y="334"/>
                  </a:cubicBezTo>
                  <a:cubicBezTo>
                    <a:pt x="538" y="445"/>
                    <a:pt x="446" y="547"/>
                    <a:pt x="325" y="547"/>
                  </a:cubicBezTo>
                  <a:cubicBezTo>
                    <a:pt x="214" y="547"/>
                    <a:pt x="112" y="445"/>
                    <a:pt x="112" y="334"/>
                  </a:cubicBezTo>
                  <a:cubicBezTo>
                    <a:pt x="112" y="213"/>
                    <a:pt x="214" y="121"/>
                    <a:pt x="325" y="121"/>
                  </a:cubicBezTo>
                  <a:close/>
                  <a:moveTo>
                    <a:pt x="325" y="0"/>
                  </a:moveTo>
                  <a:cubicBezTo>
                    <a:pt x="149" y="0"/>
                    <a:pt x="0" y="148"/>
                    <a:pt x="0" y="334"/>
                  </a:cubicBezTo>
                  <a:cubicBezTo>
                    <a:pt x="0" y="510"/>
                    <a:pt x="149" y="659"/>
                    <a:pt x="32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7541825" y="3581839"/>
              <a:ext cx="93638" cy="29030"/>
            </a:xfrm>
            <a:custGeom>
              <a:avLst/>
              <a:gdLst/>
              <a:ahLst/>
              <a:cxnLst/>
              <a:rect l="l" t="t" r="r" b="b"/>
              <a:pathLst>
                <a:path w="1587" h="492" extrusionOk="0">
                  <a:moveTo>
                    <a:pt x="242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80"/>
                    <a:pt x="112" y="492"/>
                    <a:pt x="242" y="492"/>
                  </a:cubicBezTo>
                  <a:lnTo>
                    <a:pt x="1336" y="492"/>
                  </a:lnTo>
                  <a:cubicBezTo>
                    <a:pt x="1476" y="492"/>
                    <a:pt x="1587" y="380"/>
                    <a:pt x="1587" y="251"/>
                  </a:cubicBezTo>
                  <a:cubicBezTo>
                    <a:pt x="1587" y="111"/>
                    <a:pt x="1476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7537990" y="3578534"/>
              <a:ext cx="100778" cy="35638"/>
            </a:xfrm>
            <a:custGeom>
              <a:avLst/>
              <a:gdLst/>
              <a:ahLst/>
              <a:cxnLst/>
              <a:rect l="l" t="t" r="r" b="b"/>
              <a:pathLst>
                <a:path w="1708" h="604" extrusionOk="0">
                  <a:moveTo>
                    <a:pt x="1401" y="112"/>
                  </a:moveTo>
                  <a:cubicBezTo>
                    <a:pt x="1503" y="112"/>
                    <a:pt x="1587" y="195"/>
                    <a:pt x="1587" y="307"/>
                  </a:cubicBezTo>
                  <a:cubicBezTo>
                    <a:pt x="1587" y="409"/>
                    <a:pt x="1503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21" y="409"/>
                    <a:pt x="121" y="307"/>
                  </a:cubicBezTo>
                  <a:cubicBezTo>
                    <a:pt x="121" y="195"/>
                    <a:pt x="205" y="112"/>
                    <a:pt x="307" y="112"/>
                  </a:cubicBezTo>
                  <a:close/>
                  <a:moveTo>
                    <a:pt x="307" y="0"/>
                  </a:moveTo>
                  <a:cubicBezTo>
                    <a:pt x="140" y="0"/>
                    <a:pt x="1" y="130"/>
                    <a:pt x="1" y="307"/>
                  </a:cubicBezTo>
                  <a:cubicBezTo>
                    <a:pt x="1" y="474"/>
                    <a:pt x="140" y="603"/>
                    <a:pt x="307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7134585" y="1285137"/>
              <a:ext cx="959039" cy="662902"/>
            </a:xfrm>
            <a:custGeom>
              <a:avLst/>
              <a:gdLst/>
              <a:ahLst/>
              <a:cxnLst/>
              <a:rect l="l" t="t" r="r" b="b"/>
              <a:pathLst>
                <a:path w="16254" h="11235" extrusionOk="0">
                  <a:moveTo>
                    <a:pt x="427" y="0"/>
                  </a:moveTo>
                  <a:cubicBezTo>
                    <a:pt x="195" y="0"/>
                    <a:pt x="1" y="195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105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7131340" y="1281833"/>
              <a:ext cx="965588" cy="670041"/>
            </a:xfrm>
            <a:custGeom>
              <a:avLst/>
              <a:gdLst/>
              <a:ahLst/>
              <a:cxnLst/>
              <a:rect l="l" t="t" r="r" b="b"/>
              <a:pathLst>
                <a:path w="16365" h="11356" extrusionOk="0">
                  <a:moveTo>
                    <a:pt x="15882" y="121"/>
                  </a:moveTo>
                  <a:cubicBezTo>
                    <a:pt x="16086" y="121"/>
                    <a:pt x="16243" y="279"/>
                    <a:pt x="16243" y="483"/>
                  </a:cubicBezTo>
                  <a:lnTo>
                    <a:pt x="16243" y="11142"/>
                  </a:lnTo>
                  <a:cubicBezTo>
                    <a:pt x="16243" y="11198"/>
                    <a:pt x="1620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11" y="11198"/>
                    <a:pt x="111" y="11142"/>
                  </a:cubicBezTo>
                  <a:lnTo>
                    <a:pt x="111" y="483"/>
                  </a:lnTo>
                  <a:cubicBezTo>
                    <a:pt x="111" y="279"/>
                    <a:pt x="278" y="121"/>
                    <a:pt x="482" y="121"/>
                  </a:cubicBezTo>
                  <a:close/>
                  <a:moveTo>
                    <a:pt x="482" y="1"/>
                  </a:moveTo>
                  <a:cubicBezTo>
                    <a:pt x="21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4" y="11355"/>
                  </a:cubicBezTo>
                  <a:lnTo>
                    <a:pt x="16160" y="11355"/>
                  </a:lnTo>
                  <a:cubicBezTo>
                    <a:pt x="16271" y="11355"/>
                    <a:pt x="16364" y="11262"/>
                    <a:pt x="16364" y="11142"/>
                  </a:cubicBezTo>
                  <a:lnTo>
                    <a:pt x="16364" y="483"/>
                  </a:lnTo>
                  <a:cubicBezTo>
                    <a:pt x="16364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7204681" y="1349156"/>
              <a:ext cx="818847" cy="535396"/>
            </a:xfrm>
            <a:custGeom>
              <a:avLst/>
              <a:gdLst/>
              <a:ahLst/>
              <a:cxnLst/>
              <a:rect l="l" t="t" r="r" b="b"/>
              <a:pathLst>
                <a:path w="13878" h="9074" extrusionOk="0">
                  <a:moveTo>
                    <a:pt x="0" y="1"/>
                  </a:moveTo>
                  <a:lnTo>
                    <a:pt x="0" y="1847"/>
                  </a:lnTo>
                  <a:lnTo>
                    <a:pt x="0" y="7376"/>
                  </a:lnTo>
                  <a:lnTo>
                    <a:pt x="0" y="9073"/>
                  </a:lnTo>
                  <a:lnTo>
                    <a:pt x="13878" y="9073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7201376" y="1345320"/>
              <a:ext cx="825455" cy="542476"/>
            </a:xfrm>
            <a:custGeom>
              <a:avLst/>
              <a:gdLst/>
              <a:ahLst/>
              <a:cxnLst/>
              <a:rect l="l" t="t" r="r" b="b"/>
              <a:pathLst>
                <a:path w="13990" h="9194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1912"/>
                  </a:lnTo>
                  <a:cubicBezTo>
                    <a:pt x="0" y="1949"/>
                    <a:pt x="28" y="1967"/>
                    <a:pt x="56" y="1967"/>
                  </a:cubicBezTo>
                  <a:cubicBezTo>
                    <a:pt x="93" y="1967"/>
                    <a:pt x="112" y="1949"/>
                    <a:pt x="112" y="1912"/>
                  </a:cubicBezTo>
                  <a:lnTo>
                    <a:pt x="112" y="121"/>
                  </a:lnTo>
                  <a:lnTo>
                    <a:pt x="13869" y="121"/>
                  </a:lnTo>
                  <a:lnTo>
                    <a:pt x="13869" y="9083"/>
                  </a:lnTo>
                  <a:lnTo>
                    <a:pt x="112" y="9083"/>
                  </a:lnTo>
                  <a:lnTo>
                    <a:pt x="112" y="7441"/>
                  </a:lnTo>
                  <a:cubicBezTo>
                    <a:pt x="112" y="7403"/>
                    <a:pt x="93" y="7385"/>
                    <a:pt x="56" y="7385"/>
                  </a:cubicBezTo>
                  <a:cubicBezTo>
                    <a:pt x="28" y="7385"/>
                    <a:pt x="0" y="7403"/>
                    <a:pt x="0" y="7441"/>
                  </a:cubicBezTo>
                  <a:lnTo>
                    <a:pt x="0" y="9138"/>
                  </a:lnTo>
                  <a:cubicBezTo>
                    <a:pt x="0" y="9175"/>
                    <a:pt x="28" y="9194"/>
                    <a:pt x="56" y="9194"/>
                  </a:cubicBezTo>
                  <a:lnTo>
                    <a:pt x="13934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7201376" y="1512300"/>
              <a:ext cx="6608" cy="180668"/>
            </a:xfrm>
            <a:custGeom>
              <a:avLst/>
              <a:gdLst/>
              <a:ahLst/>
              <a:cxnLst/>
              <a:rect l="l" t="t" r="r" b="b"/>
              <a:pathLst>
                <a:path w="112" h="306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006"/>
                  </a:lnTo>
                  <a:cubicBezTo>
                    <a:pt x="0" y="3034"/>
                    <a:pt x="28" y="3061"/>
                    <a:pt x="56" y="3061"/>
                  </a:cubicBezTo>
                  <a:cubicBezTo>
                    <a:pt x="93" y="3061"/>
                    <a:pt x="112" y="3034"/>
                    <a:pt x="112" y="3006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7603130" y="1307027"/>
              <a:ext cx="21949" cy="21418"/>
            </a:xfrm>
            <a:custGeom>
              <a:avLst/>
              <a:gdLst/>
              <a:ahLst/>
              <a:cxnLst/>
              <a:rect l="l" t="t" r="r" b="b"/>
              <a:pathLst>
                <a:path w="372" h="363" extrusionOk="0">
                  <a:moveTo>
                    <a:pt x="186" y="121"/>
                  </a:moveTo>
                  <a:cubicBezTo>
                    <a:pt x="223" y="121"/>
                    <a:pt x="251" y="149"/>
                    <a:pt x="251" y="186"/>
                  </a:cubicBezTo>
                  <a:cubicBezTo>
                    <a:pt x="251" y="223"/>
                    <a:pt x="223" y="251"/>
                    <a:pt x="186" y="251"/>
                  </a:cubicBezTo>
                  <a:cubicBezTo>
                    <a:pt x="149" y="251"/>
                    <a:pt x="121" y="223"/>
                    <a:pt x="121" y="186"/>
                  </a:cubicBezTo>
                  <a:cubicBezTo>
                    <a:pt x="121" y="149"/>
                    <a:pt x="149" y="121"/>
                    <a:pt x="186" y="121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6" y="362"/>
                  </a:cubicBezTo>
                  <a:cubicBezTo>
                    <a:pt x="288" y="362"/>
                    <a:pt x="372" y="288"/>
                    <a:pt x="372" y="186"/>
                  </a:cubicBezTo>
                  <a:cubicBezTo>
                    <a:pt x="372" y="84"/>
                    <a:pt x="28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6977518" y="1943023"/>
              <a:ext cx="1272641" cy="86027"/>
            </a:xfrm>
            <a:custGeom>
              <a:avLst/>
              <a:gdLst/>
              <a:ahLst/>
              <a:cxnLst/>
              <a:rect l="l" t="t" r="r" b="b"/>
              <a:pathLst>
                <a:path w="21569" h="1458" extrusionOk="0">
                  <a:moveTo>
                    <a:pt x="0" y="1"/>
                  </a:moveTo>
                  <a:lnTo>
                    <a:pt x="0" y="891"/>
                  </a:lnTo>
                  <a:cubicBezTo>
                    <a:pt x="0" y="1207"/>
                    <a:pt x="260" y="1457"/>
                    <a:pt x="575" y="1457"/>
                  </a:cubicBezTo>
                  <a:lnTo>
                    <a:pt x="21003" y="1457"/>
                  </a:lnTo>
                  <a:cubicBezTo>
                    <a:pt x="21318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6974214" y="1939778"/>
              <a:ext cx="1279781" cy="92517"/>
            </a:xfrm>
            <a:custGeom>
              <a:avLst/>
              <a:gdLst/>
              <a:ahLst/>
              <a:cxnLst/>
              <a:rect l="l" t="t" r="r" b="b"/>
              <a:pathLst>
                <a:path w="21690" h="1568" extrusionOk="0">
                  <a:moveTo>
                    <a:pt x="21569" y="111"/>
                  </a:moveTo>
                  <a:lnTo>
                    <a:pt x="21569" y="946"/>
                  </a:lnTo>
                  <a:cubicBezTo>
                    <a:pt x="21569" y="1225"/>
                    <a:pt x="21337" y="1457"/>
                    <a:pt x="21059" y="1457"/>
                  </a:cubicBezTo>
                  <a:lnTo>
                    <a:pt x="631" y="1457"/>
                  </a:lnTo>
                  <a:cubicBezTo>
                    <a:pt x="344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946"/>
                  </a:lnTo>
                  <a:cubicBezTo>
                    <a:pt x="1" y="1290"/>
                    <a:pt x="279" y="1568"/>
                    <a:pt x="631" y="1568"/>
                  </a:cubicBezTo>
                  <a:lnTo>
                    <a:pt x="21059" y="1568"/>
                  </a:lnTo>
                  <a:cubicBezTo>
                    <a:pt x="21402" y="1568"/>
                    <a:pt x="21690" y="1290"/>
                    <a:pt x="21690" y="946"/>
                  </a:cubicBezTo>
                  <a:lnTo>
                    <a:pt x="21690" y="56"/>
                  </a:lnTo>
                  <a:cubicBezTo>
                    <a:pt x="21690" y="28"/>
                    <a:pt x="21662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6986251" y="2005449"/>
              <a:ext cx="1255176" cy="6608"/>
            </a:xfrm>
            <a:custGeom>
              <a:avLst/>
              <a:gdLst/>
              <a:ahLst/>
              <a:cxnLst/>
              <a:rect l="l" t="t" r="r" b="b"/>
              <a:pathLst>
                <a:path w="21273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1216" y="112"/>
                  </a:lnTo>
                  <a:cubicBezTo>
                    <a:pt x="21254" y="112"/>
                    <a:pt x="21272" y="93"/>
                    <a:pt x="21272" y="56"/>
                  </a:cubicBezTo>
                  <a:cubicBezTo>
                    <a:pt x="21272" y="28"/>
                    <a:pt x="21254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7492557" y="1948511"/>
              <a:ext cx="243093" cy="26905"/>
            </a:xfrm>
            <a:custGeom>
              <a:avLst/>
              <a:gdLst/>
              <a:ahLst/>
              <a:cxnLst/>
              <a:rect l="l" t="t" r="r" b="b"/>
              <a:pathLst>
                <a:path w="4120" h="456" extrusionOk="0">
                  <a:moveTo>
                    <a:pt x="1" y="1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7489253" y="1945206"/>
              <a:ext cx="249702" cy="33455"/>
            </a:xfrm>
            <a:custGeom>
              <a:avLst/>
              <a:gdLst/>
              <a:ahLst/>
              <a:cxnLst/>
              <a:rect l="l" t="t" r="r" b="b"/>
              <a:pathLst>
                <a:path w="4232" h="567" extrusionOk="0">
                  <a:moveTo>
                    <a:pt x="4120" y="112"/>
                  </a:moveTo>
                  <a:lnTo>
                    <a:pt x="4120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511"/>
                  </a:lnTo>
                  <a:cubicBezTo>
                    <a:pt x="1" y="539"/>
                    <a:pt x="29" y="567"/>
                    <a:pt x="57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7368297" y="1450405"/>
              <a:ext cx="438512" cy="375556"/>
            </a:xfrm>
            <a:custGeom>
              <a:avLst/>
              <a:gdLst/>
              <a:ahLst/>
              <a:cxnLst/>
              <a:rect l="l" t="t" r="r" b="b"/>
              <a:pathLst>
                <a:path w="7432" h="6365" extrusionOk="0">
                  <a:moveTo>
                    <a:pt x="298" y="1"/>
                  </a:moveTo>
                  <a:cubicBezTo>
                    <a:pt x="131" y="1"/>
                    <a:pt x="1" y="140"/>
                    <a:pt x="1" y="298"/>
                  </a:cubicBezTo>
                  <a:lnTo>
                    <a:pt x="1" y="6068"/>
                  </a:lnTo>
                  <a:cubicBezTo>
                    <a:pt x="1" y="6235"/>
                    <a:pt x="131" y="6365"/>
                    <a:pt x="298" y="6365"/>
                  </a:cubicBezTo>
                  <a:lnTo>
                    <a:pt x="7135" y="6365"/>
                  </a:lnTo>
                  <a:cubicBezTo>
                    <a:pt x="7302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2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7397326" y="1420844"/>
              <a:ext cx="438512" cy="375556"/>
            </a:xfrm>
            <a:custGeom>
              <a:avLst/>
              <a:gdLst/>
              <a:ahLst/>
              <a:cxnLst/>
              <a:rect l="l" t="t" r="r" b="b"/>
              <a:pathLst>
                <a:path w="7432" h="6365" extrusionOk="0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lnTo>
                    <a:pt x="0" y="6012"/>
                  </a:lnTo>
                  <a:cubicBezTo>
                    <a:pt x="0" y="6207"/>
                    <a:pt x="158" y="6365"/>
                    <a:pt x="353" y="6365"/>
                  </a:cubicBezTo>
                  <a:lnTo>
                    <a:pt x="7088" y="6365"/>
                  </a:lnTo>
                  <a:cubicBezTo>
                    <a:pt x="7273" y="6365"/>
                    <a:pt x="7431" y="6207"/>
                    <a:pt x="7431" y="6012"/>
                  </a:cubicBezTo>
                  <a:lnTo>
                    <a:pt x="7431" y="353"/>
                  </a:lnTo>
                  <a:cubicBezTo>
                    <a:pt x="7431" y="159"/>
                    <a:pt x="727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7394022" y="1417599"/>
              <a:ext cx="445652" cy="382105"/>
            </a:xfrm>
            <a:custGeom>
              <a:avLst/>
              <a:gdLst/>
              <a:ahLst/>
              <a:cxnLst/>
              <a:rect l="l" t="t" r="r" b="b"/>
              <a:pathLst>
                <a:path w="7553" h="6476" extrusionOk="0">
                  <a:moveTo>
                    <a:pt x="7144" y="112"/>
                  </a:moveTo>
                  <a:cubicBezTo>
                    <a:pt x="7302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2" y="6355"/>
                    <a:pt x="7144" y="6355"/>
                  </a:cubicBezTo>
                  <a:lnTo>
                    <a:pt x="409" y="6355"/>
                  </a:lnTo>
                  <a:cubicBezTo>
                    <a:pt x="242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2" y="112"/>
                    <a:pt x="409" y="112"/>
                  </a:cubicBezTo>
                  <a:close/>
                  <a:moveTo>
                    <a:pt x="409" y="0"/>
                  </a:moveTo>
                  <a:cubicBezTo>
                    <a:pt x="177" y="0"/>
                    <a:pt x="1" y="176"/>
                    <a:pt x="1" y="408"/>
                  </a:cubicBezTo>
                  <a:lnTo>
                    <a:pt x="1" y="6067"/>
                  </a:lnTo>
                  <a:cubicBezTo>
                    <a:pt x="1" y="6290"/>
                    <a:pt x="177" y="6475"/>
                    <a:pt x="409" y="6475"/>
                  </a:cubicBezTo>
                  <a:lnTo>
                    <a:pt x="7144" y="6475"/>
                  </a:lnTo>
                  <a:cubicBezTo>
                    <a:pt x="7367" y="6475"/>
                    <a:pt x="7552" y="6290"/>
                    <a:pt x="7543" y="6067"/>
                  </a:cubicBezTo>
                  <a:lnTo>
                    <a:pt x="7543" y="408"/>
                  </a:lnTo>
                  <a:cubicBezTo>
                    <a:pt x="7543" y="186"/>
                    <a:pt x="7367" y="0"/>
                    <a:pt x="7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7464649" y="1618446"/>
              <a:ext cx="302746" cy="40594"/>
            </a:xfrm>
            <a:custGeom>
              <a:avLst/>
              <a:gdLst/>
              <a:ahLst/>
              <a:cxnLst/>
              <a:rect l="l" t="t" r="r" b="b"/>
              <a:pathLst>
                <a:path w="5131" h="688" extrusionOk="0">
                  <a:moveTo>
                    <a:pt x="325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5" y="687"/>
                  </a:cubicBezTo>
                  <a:lnTo>
                    <a:pt x="4806" y="687"/>
                  </a:lnTo>
                  <a:cubicBezTo>
                    <a:pt x="4991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1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7461345" y="1615201"/>
              <a:ext cx="309885" cy="47085"/>
            </a:xfrm>
            <a:custGeom>
              <a:avLst/>
              <a:gdLst/>
              <a:ahLst/>
              <a:cxnLst/>
              <a:rect l="l" t="t" r="r" b="b"/>
              <a:pathLst>
                <a:path w="5252" h="798" extrusionOk="0">
                  <a:moveTo>
                    <a:pt x="4862" y="111"/>
                  </a:moveTo>
                  <a:cubicBezTo>
                    <a:pt x="5010" y="111"/>
                    <a:pt x="5131" y="232"/>
                    <a:pt x="5131" y="380"/>
                  </a:cubicBezTo>
                  <a:lnTo>
                    <a:pt x="5131" y="418"/>
                  </a:lnTo>
                  <a:cubicBezTo>
                    <a:pt x="5131" y="566"/>
                    <a:pt x="5010" y="687"/>
                    <a:pt x="4862" y="687"/>
                  </a:cubicBezTo>
                  <a:lnTo>
                    <a:pt x="381" y="687"/>
                  </a:lnTo>
                  <a:cubicBezTo>
                    <a:pt x="233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3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8" y="0"/>
                    <a:pt x="1" y="167"/>
                    <a:pt x="1" y="380"/>
                  </a:cubicBezTo>
                  <a:lnTo>
                    <a:pt x="1" y="418"/>
                  </a:lnTo>
                  <a:cubicBezTo>
                    <a:pt x="1" y="631"/>
                    <a:pt x="168" y="798"/>
                    <a:pt x="381" y="798"/>
                  </a:cubicBezTo>
                  <a:lnTo>
                    <a:pt x="4862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7497514" y="1629421"/>
              <a:ext cx="235423" cy="16993"/>
            </a:xfrm>
            <a:custGeom>
              <a:avLst/>
              <a:gdLst/>
              <a:ahLst/>
              <a:cxnLst/>
              <a:rect l="l" t="t" r="r" b="b"/>
              <a:pathLst>
                <a:path w="3990" h="288" extrusionOk="0">
                  <a:moveTo>
                    <a:pt x="3850" y="56"/>
                  </a:moveTo>
                  <a:cubicBezTo>
                    <a:pt x="3896" y="56"/>
                    <a:pt x="3933" y="93"/>
                    <a:pt x="3933" y="139"/>
                  </a:cubicBezTo>
                  <a:lnTo>
                    <a:pt x="3933" y="149"/>
                  </a:lnTo>
                  <a:cubicBezTo>
                    <a:pt x="3933" y="195"/>
                    <a:pt x="3896" y="232"/>
                    <a:pt x="3850" y="232"/>
                  </a:cubicBezTo>
                  <a:lnTo>
                    <a:pt x="139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9" y="0"/>
                  </a:moveTo>
                  <a:cubicBezTo>
                    <a:pt x="65" y="0"/>
                    <a:pt x="0" y="65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65" y="288"/>
                    <a:pt x="139" y="288"/>
                  </a:cubicBezTo>
                  <a:lnTo>
                    <a:pt x="3850" y="288"/>
                  </a:lnTo>
                  <a:cubicBezTo>
                    <a:pt x="3924" y="288"/>
                    <a:pt x="3989" y="232"/>
                    <a:pt x="3989" y="149"/>
                  </a:cubicBezTo>
                  <a:lnTo>
                    <a:pt x="3989" y="139"/>
                  </a:lnTo>
                  <a:cubicBezTo>
                    <a:pt x="3989" y="65"/>
                    <a:pt x="3924" y="0"/>
                    <a:pt x="3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7517221" y="1681934"/>
              <a:ext cx="198192" cy="23601"/>
            </a:xfrm>
            <a:custGeom>
              <a:avLst/>
              <a:gdLst/>
              <a:ahLst/>
              <a:cxnLst/>
              <a:rect l="l" t="t" r="r" b="b"/>
              <a:pathLst>
                <a:path w="3359" h="400" extrusionOk="0">
                  <a:moveTo>
                    <a:pt x="195" y="1"/>
                  </a:moveTo>
                  <a:cubicBezTo>
                    <a:pt x="93" y="1"/>
                    <a:pt x="0" y="84"/>
                    <a:pt x="0" y="196"/>
                  </a:cubicBezTo>
                  <a:cubicBezTo>
                    <a:pt x="0" y="307"/>
                    <a:pt x="93" y="400"/>
                    <a:pt x="195" y="400"/>
                  </a:cubicBezTo>
                  <a:lnTo>
                    <a:pt x="3154" y="400"/>
                  </a:lnTo>
                  <a:cubicBezTo>
                    <a:pt x="3265" y="400"/>
                    <a:pt x="3358" y="307"/>
                    <a:pt x="3358" y="196"/>
                  </a:cubicBezTo>
                  <a:cubicBezTo>
                    <a:pt x="3358" y="84"/>
                    <a:pt x="3265" y="1"/>
                    <a:pt x="3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7513917" y="1678689"/>
              <a:ext cx="204741" cy="30151"/>
            </a:xfrm>
            <a:custGeom>
              <a:avLst/>
              <a:gdLst/>
              <a:ahLst/>
              <a:cxnLst/>
              <a:rect l="l" t="t" r="r" b="b"/>
              <a:pathLst>
                <a:path w="3470" h="511" extrusionOk="0">
                  <a:moveTo>
                    <a:pt x="3210" y="112"/>
                  </a:moveTo>
                  <a:cubicBezTo>
                    <a:pt x="3284" y="112"/>
                    <a:pt x="3349" y="176"/>
                    <a:pt x="3349" y="251"/>
                  </a:cubicBezTo>
                  <a:cubicBezTo>
                    <a:pt x="3349" y="334"/>
                    <a:pt x="3284" y="390"/>
                    <a:pt x="3210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99"/>
                    <a:pt x="112" y="510"/>
                    <a:pt x="251" y="510"/>
                  </a:cubicBezTo>
                  <a:lnTo>
                    <a:pt x="3210" y="510"/>
                  </a:lnTo>
                  <a:cubicBezTo>
                    <a:pt x="3349" y="510"/>
                    <a:pt x="3470" y="399"/>
                    <a:pt x="3470" y="251"/>
                  </a:cubicBezTo>
                  <a:cubicBezTo>
                    <a:pt x="3470" y="112"/>
                    <a:pt x="3349" y="0"/>
                    <a:pt x="3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7557166" y="1687952"/>
              <a:ext cx="10975" cy="11565"/>
            </a:xfrm>
            <a:custGeom>
              <a:avLst/>
              <a:gdLst/>
              <a:ahLst/>
              <a:cxnLst/>
              <a:rect l="l" t="t" r="r" b="b"/>
              <a:pathLst>
                <a:path w="186" h="196" extrusionOk="0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7579056" y="1687952"/>
              <a:ext cx="10975" cy="11565"/>
            </a:xfrm>
            <a:custGeom>
              <a:avLst/>
              <a:gdLst/>
              <a:ahLst/>
              <a:cxnLst/>
              <a:rect l="l" t="t" r="r" b="b"/>
              <a:pathLst>
                <a:path w="186" h="196" extrusionOk="0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759929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4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7621185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40" y="75"/>
                    <a:pt x="140" y="94"/>
                  </a:cubicBezTo>
                  <a:cubicBezTo>
                    <a:pt x="14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764254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766443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7552800" y="1465215"/>
              <a:ext cx="126444" cy="126503"/>
            </a:xfrm>
            <a:custGeom>
              <a:avLst/>
              <a:gdLst/>
              <a:ahLst/>
              <a:cxnLst/>
              <a:rect l="l" t="t" r="r" b="b"/>
              <a:pathLst>
                <a:path w="2143" h="2144" extrusionOk="0">
                  <a:moveTo>
                    <a:pt x="1076" y="0"/>
                  </a:moveTo>
                  <a:cubicBezTo>
                    <a:pt x="482" y="0"/>
                    <a:pt x="0" y="473"/>
                    <a:pt x="0" y="1067"/>
                  </a:cubicBezTo>
                  <a:cubicBezTo>
                    <a:pt x="0" y="1661"/>
                    <a:pt x="482" y="2143"/>
                    <a:pt x="1076" y="2143"/>
                  </a:cubicBezTo>
                  <a:cubicBezTo>
                    <a:pt x="1670" y="2143"/>
                    <a:pt x="2143" y="1661"/>
                    <a:pt x="2143" y="1067"/>
                  </a:cubicBezTo>
                  <a:cubicBezTo>
                    <a:pt x="2143" y="473"/>
                    <a:pt x="1670" y="0"/>
                    <a:pt x="10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7549496" y="1461380"/>
              <a:ext cx="133583" cy="134173"/>
            </a:xfrm>
            <a:custGeom>
              <a:avLst/>
              <a:gdLst/>
              <a:ahLst/>
              <a:cxnLst/>
              <a:rect l="l" t="t" r="r" b="b"/>
              <a:pathLst>
                <a:path w="2264" h="2274" extrusionOk="0">
                  <a:moveTo>
                    <a:pt x="1132" y="121"/>
                  </a:moveTo>
                  <a:cubicBezTo>
                    <a:pt x="1689" y="121"/>
                    <a:pt x="2143" y="576"/>
                    <a:pt x="2143" y="1132"/>
                  </a:cubicBezTo>
                  <a:cubicBezTo>
                    <a:pt x="2143" y="1698"/>
                    <a:pt x="1689" y="2153"/>
                    <a:pt x="1132" y="2153"/>
                  </a:cubicBezTo>
                  <a:cubicBezTo>
                    <a:pt x="566" y="2153"/>
                    <a:pt x="112" y="1698"/>
                    <a:pt x="112" y="1132"/>
                  </a:cubicBezTo>
                  <a:cubicBezTo>
                    <a:pt x="112" y="576"/>
                    <a:pt x="566" y="121"/>
                    <a:pt x="1132" y="121"/>
                  </a:cubicBezTo>
                  <a:close/>
                  <a:moveTo>
                    <a:pt x="1132" y="0"/>
                  </a:moveTo>
                  <a:cubicBezTo>
                    <a:pt x="501" y="0"/>
                    <a:pt x="0" y="511"/>
                    <a:pt x="0" y="1132"/>
                  </a:cubicBezTo>
                  <a:cubicBezTo>
                    <a:pt x="0" y="1763"/>
                    <a:pt x="501" y="2273"/>
                    <a:pt x="1132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7587789" y="1532007"/>
              <a:ext cx="56466" cy="28499"/>
            </a:xfrm>
            <a:custGeom>
              <a:avLst/>
              <a:gdLst/>
              <a:ahLst/>
              <a:cxnLst/>
              <a:rect l="l" t="t" r="r" b="b"/>
              <a:pathLst>
                <a:path w="957" h="483" extrusionOk="0">
                  <a:moveTo>
                    <a:pt x="483" y="0"/>
                  </a:moveTo>
                  <a:cubicBezTo>
                    <a:pt x="214" y="0"/>
                    <a:pt x="1" y="213"/>
                    <a:pt x="1" y="482"/>
                  </a:cubicBezTo>
                  <a:lnTo>
                    <a:pt x="956" y="482"/>
                  </a:lnTo>
                  <a:cubicBezTo>
                    <a:pt x="956" y="213"/>
                    <a:pt x="743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7584544" y="1528702"/>
              <a:ext cx="63547" cy="35107"/>
            </a:xfrm>
            <a:custGeom>
              <a:avLst/>
              <a:gdLst/>
              <a:ahLst/>
              <a:cxnLst/>
              <a:rect l="l" t="t" r="r" b="b"/>
              <a:pathLst>
                <a:path w="1077" h="595" extrusionOk="0">
                  <a:moveTo>
                    <a:pt x="538" y="121"/>
                  </a:moveTo>
                  <a:cubicBezTo>
                    <a:pt x="752" y="121"/>
                    <a:pt x="928" y="279"/>
                    <a:pt x="956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8" y="121"/>
                  </a:cubicBezTo>
                  <a:close/>
                  <a:moveTo>
                    <a:pt x="538" y="0"/>
                  </a:moveTo>
                  <a:cubicBezTo>
                    <a:pt x="241" y="0"/>
                    <a:pt x="0" y="242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6" y="538"/>
                  </a:cubicBezTo>
                  <a:cubicBezTo>
                    <a:pt x="1076" y="242"/>
                    <a:pt x="835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7600415" y="1496428"/>
              <a:ext cx="31803" cy="318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38"/>
                    <a:pt x="269" y="538"/>
                  </a:cubicBezTo>
                  <a:cubicBezTo>
                    <a:pt x="418" y="538"/>
                    <a:pt x="538" y="418"/>
                    <a:pt x="538" y="269"/>
                  </a:cubicBezTo>
                  <a:cubicBezTo>
                    <a:pt x="53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7597111" y="1493123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25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5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5" y="112"/>
                  </a:cubicBezTo>
                  <a:close/>
                  <a:moveTo>
                    <a:pt x="325" y="0"/>
                  </a:moveTo>
                  <a:cubicBezTo>
                    <a:pt x="140" y="0"/>
                    <a:pt x="0" y="140"/>
                    <a:pt x="0" y="325"/>
                  </a:cubicBezTo>
                  <a:cubicBezTo>
                    <a:pt x="0" y="511"/>
                    <a:pt x="140" y="659"/>
                    <a:pt x="32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7569203" y="1724121"/>
              <a:ext cx="93638" cy="29030"/>
            </a:xfrm>
            <a:custGeom>
              <a:avLst/>
              <a:gdLst/>
              <a:ahLst/>
              <a:cxnLst/>
              <a:rect l="l" t="t" r="r" b="b"/>
              <a:pathLst>
                <a:path w="1587" h="492" extrusionOk="0">
                  <a:moveTo>
                    <a:pt x="251" y="0"/>
                  </a:moveTo>
                  <a:cubicBezTo>
                    <a:pt x="112" y="0"/>
                    <a:pt x="0" y="111"/>
                    <a:pt x="0" y="251"/>
                  </a:cubicBezTo>
                  <a:cubicBezTo>
                    <a:pt x="0" y="390"/>
                    <a:pt x="112" y="492"/>
                    <a:pt x="251" y="492"/>
                  </a:cubicBezTo>
                  <a:lnTo>
                    <a:pt x="1345" y="492"/>
                  </a:lnTo>
                  <a:cubicBezTo>
                    <a:pt x="1475" y="492"/>
                    <a:pt x="1587" y="390"/>
                    <a:pt x="1587" y="251"/>
                  </a:cubicBezTo>
                  <a:cubicBezTo>
                    <a:pt x="1587" y="111"/>
                    <a:pt x="1475" y="0"/>
                    <a:pt x="1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7565898" y="1720817"/>
              <a:ext cx="100247" cy="36169"/>
            </a:xfrm>
            <a:custGeom>
              <a:avLst/>
              <a:gdLst/>
              <a:ahLst/>
              <a:cxnLst/>
              <a:rect l="l" t="t" r="r" b="b"/>
              <a:pathLst>
                <a:path w="1699" h="613" extrusionOk="0">
                  <a:moveTo>
                    <a:pt x="1401" y="121"/>
                  </a:moveTo>
                  <a:cubicBezTo>
                    <a:pt x="1504" y="121"/>
                    <a:pt x="1587" y="205"/>
                    <a:pt x="1587" y="307"/>
                  </a:cubicBezTo>
                  <a:cubicBezTo>
                    <a:pt x="1587" y="409"/>
                    <a:pt x="1504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12" y="409"/>
                    <a:pt x="112" y="307"/>
                  </a:cubicBezTo>
                  <a:cubicBezTo>
                    <a:pt x="112" y="205"/>
                    <a:pt x="196" y="121"/>
                    <a:pt x="307" y="121"/>
                  </a:cubicBezTo>
                  <a:close/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3"/>
                    <a:pt x="307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6772246" y="1753682"/>
              <a:ext cx="560000" cy="977035"/>
            </a:xfrm>
            <a:custGeom>
              <a:avLst/>
              <a:gdLst/>
              <a:ahLst/>
              <a:cxnLst/>
              <a:rect l="l" t="t" r="r" b="b"/>
              <a:pathLst>
                <a:path w="9491" h="16559" extrusionOk="0">
                  <a:moveTo>
                    <a:pt x="0" y="0"/>
                  </a:moveTo>
                  <a:lnTo>
                    <a:pt x="0" y="16559"/>
                  </a:lnTo>
                  <a:lnTo>
                    <a:pt x="9491" y="16559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6731179" y="1693971"/>
              <a:ext cx="560000" cy="995739"/>
            </a:xfrm>
            <a:custGeom>
              <a:avLst/>
              <a:gdLst/>
              <a:ahLst/>
              <a:cxnLst/>
              <a:rect l="l" t="t" r="r" b="b"/>
              <a:pathLst>
                <a:path w="9491" h="16876" extrusionOk="0">
                  <a:moveTo>
                    <a:pt x="1" y="1"/>
                  </a:moveTo>
                  <a:lnTo>
                    <a:pt x="1" y="16875"/>
                  </a:lnTo>
                  <a:lnTo>
                    <a:pt x="9491" y="16875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6727934" y="1690725"/>
              <a:ext cx="566549" cy="1002229"/>
            </a:xfrm>
            <a:custGeom>
              <a:avLst/>
              <a:gdLst/>
              <a:ahLst/>
              <a:cxnLst/>
              <a:rect l="l" t="t" r="r" b="b"/>
              <a:pathLst>
                <a:path w="9602" h="16986" extrusionOk="0">
                  <a:moveTo>
                    <a:pt x="9481" y="112"/>
                  </a:moveTo>
                  <a:lnTo>
                    <a:pt x="9481" y="16865"/>
                  </a:lnTo>
                  <a:lnTo>
                    <a:pt x="111" y="16865"/>
                  </a:lnTo>
                  <a:lnTo>
                    <a:pt x="111" y="112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6930"/>
                  </a:lnTo>
                  <a:cubicBezTo>
                    <a:pt x="0" y="16958"/>
                    <a:pt x="28" y="16986"/>
                    <a:pt x="56" y="16986"/>
                  </a:cubicBezTo>
                  <a:lnTo>
                    <a:pt x="9546" y="16986"/>
                  </a:lnTo>
                  <a:cubicBezTo>
                    <a:pt x="9574" y="16986"/>
                    <a:pt x="9601" y="16958"/>
                    <a:pt x="9601" y="16930"/>
                  </a:cubicBezTo>
                  <a:lnTo>
                    <a:pt x="9601" y="56"/>
                  </a:lnTo>
                  <a:cubicBezTo>
                    <a:pt x="9601" y="28"/>
                    <a:pt x="9574" y="0"/>
                    <a:pt x="9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6732301" y="1693971"/>
              <a:ext cx="558348" cy="80539"/>
            </a:xfrm>
            <a:custGeom>
              <a:avLst/>
              <a:gdLst/>
              <a:ahLst/>
              <a:cxnLst/>
              <a:rect l="l" t="t" r="r" b="b"/>
              <a:pathLst>
                <a:path w="9463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9463" y="1365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6728465" y="1690725"/>
              <a:ext cx="565487" cy="87089"/>
            </a:xfrm>
            <a:custGeom>
              <a:avLst/>
              <a:gdLst/>
              <a:ahLst/>
              <a:cxnLst/>
              <a:rect l="l" t="t" r="r" b="b"/>
              <a:pathLst>
                <a:path w="9584" h="1476" extrusionOk="0">
                  <a:moveTo>
                    <a:pt x="9472" y="121"/>
                  </a:moveTo>
                  <a:lnTo>
                    <a:pt x="9472" y="1355"/>
                  </a:lnTo>
                  <a:lnTo>
                    <a:pt x="121" y="1355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1475"/>
                  </a:lnTo>
                  <a:lnTo>
                    <a:pt x="9583" y="1475"/>
                  </a:lnTo>
                  <a:lnTo>
                    <a:pt x="9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7140072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5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7189871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5" y="84"/>
                  </a:moveTo>
                  <a:cubicBezTo>
                    <a:pt x="270" y="84"/>
                    <a:pt x="325" y="140"/>
                    <a:pt x="325" y="205"/>
                  </a:cubicBezTo>
                  <a:cubicBezTo>
                    <a:pt x="325" y="270"/>
                    <a:pt x="270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7240791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4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4" y="326"/>
                  </a:cubicBezTo>
                  <a:cubicBezTo>
                    <a:pt x="139" y="326"/>
                    <a:pt x="84" y="270"/>
                    <a:pt x="84" y="205"/>
                  </a:cubicBezTo>
                  <a:cubicBezTo>
                    <a:pt x="84" y="140"/>
                    <a:pt x="139" y="84"/>
                    <a:pt x="204" y="84"/>
                  </a:cubicBezTo>
                  <a:close/>
                  <a:moveTo>
                    <a:pt x="204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4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6820392" y="1885023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84"/>
                    <a:pt x="2997" y="56"/>
                  </a:cubicBezTo>
                  <a:cubicBezTo>
                    <a:pt x="2997" y="19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7032804" y="1885023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84"/>
                    <a:pt x="1151" y="56"/>
                  </a:cubicBezTo>
                  <a:cubicBezTo>
                    <a:pt x="1151" y="19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7142255" y="1885023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7027848" y="2016364"/>
              <a:ext cx="176892" cy="7198"/>
            </a:xfrm>
            <a:custGeom>
              <a:avLst/>
              <a:gdLst/>
              <a:ahLst/>
              <a:cxnLst/>
              <a:rect l="l" t="t" r="r" b="b"/>
              <a:pathLst>
                <a:path w="2998" h="122" extrusionOk="0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6" y="121"/>
                  </a:cubicBezTo>
                  <a:lnTo>
                    <a:pt x="2941" y="121"/>
                  </a:lnTo>
                  <a:cubicBezTo>
                    <a:pt x="2979" y="121"/>
                    <a:pt x="2997" y="94"/>
                    <a:pt x="2997" y="66"/>
                  </a:cubicBezTo>
                  <a:cubicBezTo>
                    <a:pt x="2997" y="29"/>
                    <a:pt x="2979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6924415" y="2016364"/>
              <a:ext cx="67913" cy="7198"/>
            </a:xfrm>
            <a:custGeom>
              <a:avLst/>
              <a:gdLst/>
              <a:ahLst/>
              <a:cxnLst/>
              <a:rect l="l" t="t" r="r" b="b"/>
              <a:pathLst>
                <a:path w="1151" h="122" extrusionOk="0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1095" y="121"/>
                  </a:lnTo>
                  <a:cubicBezTo>
                    <a:pt x="1123" y="121"/>
                    <a:pt x="1151" y="94"/>
                    <a:pt x="1151" y="66"/>
                  </a:cubicBezTo>
                  <a:cubicBezTo>
                    <a:pt x="1151" y="29"/>
                    <a:pt x="1123" y="1"/>
                    <a:pt x="1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6820392" y="2016364"/>
              <a:ext cx="62484" cy="7198"/>
            </a:xfrm>
            <a:custGeom>
              <a:avLst/>
              <a:gdLst/>
              <a:ahLst/>
              <a:cxnLst/>
              <a:rect l="l" t="t" r="r" b="b"/>
              <a:pathLst>
                <a:path w="1059" h="122" extrusionOk="0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7" y="121"/>
                  </a:cubicBezTo>
                  <a:lnTo>
                    <a:pt x="1003" y="121"/>
                  </a:lnTo>
                  <a:cubicBezTo>
                    <a:pt x="1031" y="121"/>
                    <a:pt x="1058" y="94"/>
                    <a:pt x="1058" y="66"/>
                  </a:cubicBezTo>
                  <a:cubicBezTo>
                    <a:pt x="1058" y="29"/>
                    <a:pt x="1031" y="1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6820392" y="1950163"/>
              <a:ext cx="94228" cy="6608"/>
            </a:xfrm>
            <a:custGeom>
              <a:avLst/>
              <a:gdLst/>
              <a:ahLst/>
              <a:cxnLst/>
              <a:rect l="l" t="t" r="r" b="b"/>
              <a:pathLst>
                <a:path w="1597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541" y="112"/>
                  </a:lnTo>
                  <a:cubicBezTo>
                    <a:pt x="1578" y="112"/>
                    <a:pt x="1596" y="84"/>
                    <a:pt x="1596" y="56"/>
                  </a:cubicBezTo>
                  <a:cubicBezTo>
                    <a:pt x="1596" y="19"/>
                    <a:pt x="1578" y="0"/>
                    <a:pt x="1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6945184" y="1950163"/>
              <a:ext cx="155533" cy="6608"/>
            </a:xfrm>
            <a:custGeom>
              <a:avLst/>
              <a:gdLst/>
              <a:ahLst/>
              <a:cxnLst/>
              <a:rect l="l" t="t" r="r" b="b"/>
              <a:pathLst>
                <a:path w="2636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580" y="112"/>
                  </a:lnTo>
                  <a:cubicBezTo>
                    <a:pt x="2608" y="112"/>
                    <a:pt x="2636" y="84"/>
                    <a:pt x="2636" y="56"/>
                  </a:cubicBezTo>
                  <a:cubicBezTo>
                    <a:pt x="2636" y="19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7142255" y="1950163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6820392" y="2074955"/>
              <a:ext cx="176892" cy="7198"/>
            </a:xfrm>
            <a:custGeom>
              <a:avLst/>
              <a:gdLst/>
              <a:ahLst/>
              <a:cxnLst/>
              <a:rect l="l" t="t" r="r" b="b"/>
              <a:pathLst>
                <a:path w="2998" h="12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942" y="121"/>
                  </a:lnTo>
                  <a:cubicBezTo>
                    <a:pt x="2969" y="121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7032804" y="2074955"/>
              <a:ext cx="67913" cy="7198"/>
            </a:xfrm>
            <a:custGeom>
              <a:avLst/>
              <a:gdLst/>
              <a:ahLst/>
              <a:cxnLst/>
              <a:rect l="l" t="t" r="r" b="b"/>
              <a:pathLst>
                <a:path w="1151" h="12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95" y="121"/>
                  </a:lnTo>
                  <a:cubicBezTo>
                    <a:pt x="1123" y="12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6820392" y="2286245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7032804" y="2286245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7142255" y="2074955"/>
              <a:ext cx="62484" cy="7198"/>
            </a:xfrm>
            <a:custGeom>
              <a:avLst/>
              <a:gdLst/>
              <a:ahLst/>
              <a:cxnLst/>
              <a:rect l="l" t="t" r="r" b="b"/>
              <a:pathLst>
                <a:path w="1059" h="12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56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7027848" y="2206886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6" y="111"/>
                  </a:cubicBezTo>
                  <a:lnTo>
                    <a:pt x="2941" y="111"/>
                  </a:lnTo>
                  <a:cubicBezTo>
                    <a:pt x="2979" y="111"/>
                    <a:pt x="2997" y="93"/>
                    <a:pt x="2997" y="56"/>
                  </a:cubicBezTo>
                  <a:cubicBezTo>
                    <a:pt x="2997" y="28"/>
                    <a:pt x="2979" y="0"/>
                    <a:pt x="2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6924415" y="2206886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1095" y="111"/>
                  </a:lnTo>
                  <a:cubicBezTo>
                    <a:pt x="1123" y="11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6820392" y="2206886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7123669" y="2357403"/>
              <a:ext cx="67382" cy="7139"/>
            </a:xfrm>
            <a:custGeom>
              <a:avLst/>
              <a:gdLst/>
              <a:ahLst/>
              <a:cxnLst/>
              <a:rect l="l" t="t" r="r" b="b"/>
              <a:pathLst>
                <a:path w="1142" h="121" extrusionOk="0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1086" y="121"/>
                  </a:lnTo>
                  <a:cubicBezTo>
                    <a:pt x="1123" y="121"/>
                    <a:pt x="1141" y="93"/>
                    <a:pt x="1141" y="65"/>
                  </a:cubicBezTo>
                  <a:cubicBezTo>
                    <a:pt x="1141" y="28"/>
                    <a:pt x="1123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7019115" y="2357403"/>
              <a:ext cx="63015" cy="7139"/>
            </a:xfrm>
            <a:custGeom>
              <a:avLst/>
              <a:gdLst/>
              <a:ahLst/>
              <a:cxnLst/>
              <a:rect l="l" t="t" r="r" b="b"/>
              <a:pathLst>
                <a:path w="1068" h="121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9" y="121"/>
                    <a:pt x="1067" y="93"/>
                    <a:pt x="1067" y="65"/>
                  </a:cubicBezTo>
                  <a:cubicBezTo>
                    <a:pt x="1067" y="28"/>
                    <a:pt x="1039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6820392" y="2140094"/>
              <a:ext cx="94228" cy="7139"/>
            </a:xfrm>
            <a:custGeom>
              <a:avLst/>
              <a:gdLst/>
              <a:ahLst/>
              <a:cxnLst/>
              <a:rect l="l" t="t" r="r" b="b"/>
              <a:pathLst>
                <a:path w="1597" h="121" extrusionOk="0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541" y="121"/>
                  </a:lnTo>
                  <a:cubicBezTo>
                    <a:pt x="1578" y="121"/>
                    <a:pt x="1596" y="93"/>
                    <a:pt x="1596" y="65"/>
                  </a:cubicBezTo>
                  <a:cubicBezTo>
                    <a:pt x="1596" y="28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6945184" y="2140094"/>
              <a:ext cx="155533" cy="7139"/>
            </a:xfrm>
            <a:custGeom>
              <a:avLst/>
              <a:gdLst/>
              <a:ahLst/>
              <a:cxnLst/>
              <a:rect l="l" t="t" r="r" b="b"/>
              <a:pathLst>
                <a:path w="2636" h="121" extrusionOk="0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580" y="121"/>
                  </a:lnTo>
                  <a:cubicBezTo>
                    <a:pt x="2608" y="121"/>
                    <a:pt x="2636" y="93"/>
                    <a:pt x="2636" y="65"/>
                  </a:cubicBezTo>
                  <a:cubicBezTo>
                    <a:pt x="2636" y="28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7142255" y="2140094"/>
              <a:ext cx="62484" cy="7139"/>
            </a:xfrm>
            <a:custGeom>
              <a:avLst/>
              <a:gdLst/>
              <a:ahLst/>
              <a:cxnLst/>
              <a:rect l="l" t="t" r="r" b="b"/>
              <a:pathLst>
                <a:path w="1059" h="121" extrusionOk="0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65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7017994" y="2427440"/>
              <a:ext cx="155533" cy="7198"/>
            </a:xfrm>
            <a:custGeom>
              <a:avLst/>
              <a:gdLst/>
              <a:ahLst/>
              <a:cxnLst/>
              <a:rect l="l" t="t" r="r" b="b"/>
              <a:pathLst>
                <a:path w="2636" h="122" extrusionOk="0"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580" y="121"/>
                  </a:lnTo>
                  <a:cubicBezTo>
                    <a:pt x="2607" y="121"/>
                    <a:pt x="2635" y="93"/>
                    <a:pt x="2635" y="66"/>
                  </a:cubicBezTo>
                  <a:cubicBezTo>
                    <a:pt x="2635" y="28"/>
                    <a:pt x="2607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7018584" y="2493111"/>
              <a:ext cx="62425" cy="7198"/>
            </a:xfrm>
            <a:custGeom>
              <a:avLst/>
              <a:gdLst/>
              <a:ahLst/>
              <a:cxnLst/>
              <a:rect l="l" t="t" r="r" b="b"/>
              <a:pathLst>
                <a:path w="1058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0" y="121"/>
                    <a:pt x="1058" y="94"/>
                    <a:pt x="1058" y="56"/>
                  </a:cubicBezTo>
                  <a:cubicBezTo>
                    <a:pt x="1058" y="29"/>
                    <a:pt x="1030" y="1"/>
                    <a:pt x="1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7433436" y="2415403"/>
              <a:ext cx="731876" cy="521707"/>
            </a:xfrm>
            <a:custGeom>
              <a:avLst/>
              <a:gdLst/>
              <a:ahLst/>
              <a:cxnLst/>
              <a:rect l="l" t="t" r="r" b="b"/>
              <a:pathLst>
                <a:path w="12404" h="8842" extrusionOk="0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7430191" y="2412099"/>
              <a:ext cx="738957" cy="528846"/>
            </a:xfrm>
            <a:custGeom>
              <a:avLst/>
              <a:gdLst/>
              <a:ahLst/>
              <a:cxnLst/>
              <a:rect l="l" t="t" r="r" b="b"/>
              <a:pathLst>
                <a:path w="12524" h="8963" extrusionOk="0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7474502" y="2375989"/>
              <a:ext cx="731876" cy="88210"/>
            </a:xfrm>
            <a:custGeom>
              <a:avLst/>
              <a:gdLst/>
              <a:ahLst/>
              <a:cxnLst/>
              <a:rect l="l" t="t" r="r" b="b"/>
              <a:pathLst>
                <a:path w="12404" h="1495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7471198" y="2372685"/>
              <a:ext cx="738485" cy="94759"/>
            </a:xfrm>
            <a:custGeom>
              <a:avLst/>
              <a:gdLst/>
              <a:ahLst/>
              <a:cxnLst/>
              <a:rect l="l" t="t" r="r" b="b"/>
              <a:pathLst>
                <a:path w="12516" h="1606" extrusionOk="0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7553862" y="2401715"/>
              <a:ext cx="33455" cy="33986"/>
            </a:xfrm>
            <a:custGeom>
              <a:avLst/>
              <a:gdLst/>
              <a:ahLst/>
              <a:cxnLst/>
              <a:rect l="l" t="t" r="r" b="b"/>
              <a:pathLst>
                <a:path w="567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7606434" y="2401715"/>
              <a:ext cx="33986" cy="3398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7501349" y="2401715"/>
              <a:ext cx="33986" cy="3398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7473971" y="2464140"/>
              <a:ext cx="732407" cy="430252"/>
            </a:xfrm>
            <a:custGeom>
              <a:avLst/>
              <a:gdLst/>
              <a:ahLst/>
              <a:cxnLst/>
              <a:rect l="l" t="t" r="r" b="b"/>
              <a:pathLst>
                <a:path w="12413" h="7292" extrusionOk="0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7470667" y="2460305"/>
              <a:ext cx="739016" cy="437391"/>
            </a:xfrm>
            <a:custGeom>
              <a:avLst/>
              <a:gdLst/>
              <a:ahLst/>
              <a:cxnLst/>
              <a:rect l="l" t="t" r="r" b="b"/>
              <a:pathLst>
                <a:path w="12525" h="7413" extrusionOk="0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7778310" y="2564859"/>
              <a:ext cx="336083" cy="6608"/>
            </a:xfrm>
            <a:custGeom>
              <a:avLst/>
              <a:gdLst/>
              <a:ahLst/>
              <a:cxnLst/>
              <a:rect l="l" t="t" r="r" b="b"/>
              <a:pathLst>
                <a:path w="5696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7778310" y="2614657"/>
              <a:ext cx="122668" cy="7139"/>
            </a:xfrm>
            <a:custGeom>
              <a:avLst/>
              <a:gdLst/>
              <a:ahLst/>
              <a:cxnLst/>
              <a:rect l="l" t="t" r="r" b="b"/>
              <a:pathLst>
                <a:path w="207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7941395" y="2614657"/>
              <a:ext cx="147272" cy="7139"/>
            </a:xfrm>
            <a:custGeom>
              <a:avLst/>
              <a:gdLst/>
              <a:ahLst/>
              <a:cxnLst/>
              <a:rect l="l" t="t" r="r" b="b"/>
              <a:pathLst>
                <a:path w="2496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7778310" y="2766237"/>
              <a:ext cx="217899" cy="6667"/>
            </a:xfrm>
            <a:custGeom>
              <a:avLst/>
              <a:gdLst/>
              <a:ahLst/>
              <a:cxnLst/>
              <a:rect l="l" t="t" r="r" b="b"/>
              <a:pathLst>
                <a:path w="3693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7778310" y="2667170"/>
              <a:ext cx="338856" cy="7198"/>
            </a:xfrm>
            <a:custGeom>
              <a:avLst/>
              <a:gdLst/>
              <a:ahLst/>
              <a:cxnLst/>
              <a:rect l="l" t="t" r="r" b="b"/>
              <a:pathLst>
                <a:path w="5743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7778310" y="2716969"/>
              <a:ext cx="112224" cy="7198"/>
            </a:xfrm>
            <a:custGeom>
              <a:avLst/>
              <a:gdLst/>
              <a:ahLst/>
              <a:cxnLst/>
              <a:rect l="l" t="t" r="r" b="b"/>
              <a:pathLst>
                <a:path w="1902" h="122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7915670" y="2716969"/>
              <a:ext cx="198723" cy="7198"/>
            </a:xfrm>
            <a:custGeom>
              <a:avLst/>
              <a:gdLst/>
              <a:ahLst/>
              <a:cxnLst/>
              <a:rect l="l" t="t" r="r" b="b"/>
              <a:pathLst>
                <a:path w="3368" h="122" extrusionOk="0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7525953" y="2548397"/>
              <a:ext cx="219020" cy="219020"/>
            </a:xfrm>
            <a:custGeom>
              <a:avLst/>
              <a:gdLst/>
              <a:ahLst/>
              <a:cxnLst/>
              <a:rect l="l" t="t" r="r" b="b"/>
              <a:pathLst>
                <a:path w="3712" h="3712" extrusionOk="0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7522649" y="2545151"/>
              <a:ext cx="225567" cy="225567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4"/>
            <p:cNvSpPr/>
            <p:nvPr/>
          </p:nvSpPr>
          <p:spPr>
            <a:xfrm>
              <a:off x="7516631" y="2550049"/>
              <a:ext cx="218489" cy="218430"/>
            </a:xfrm>
            <a:custGeom>
              <a:avLst/>
              <a:gdLst/>
              <a:ahLst/>
              <a:cxnLst/>
              <a:rect l="l" t="t" r="r" b="b"/>
              <a:pathLst>
                <a:path w="3703" h="3702" extrusionOk="0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4"/>
            <p:cNvSpPr/>
            <p:nvPr/>
          </p:nvSpPr>
          <p:spPr>
            <a:xfrm>
              <a:off x="7513386" y="2546213"/>
              <a:ext cx="225569" cy="2255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7662251" y="2565921"/>
              <a:ext cx="54814" cy="54814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7658947" y="2562085"/>
              <a:ext cx="61363" cy="61894"/>
            </a:xfrm>
            <a:custGeom>
              <a:avLst/>
              <a:gdLst/>
              <a:ahLst/>
              <a:cxnLst/>
              <a:rect l="l" t="t" r="r" b="b"/>
              <a:pathLst>
                <a:path w="1040" h="1049" extrusionOk="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7985707" y="2216444"/>
              <a:ext cx="377208" cy="339092"/>
            </a:xfrm>
            <a:custGeom>
              <a:avLst/>
              <a:gdLst/>
              <a:ahLst/>
              <a:cxnLst/>
              <a:rect l="l" t="t" r="r" b="b"/>
              <a:pathLst>
                <a:path w="6393" h="5747" extrusionOk="0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8001047" y="2212904"/>
              <a:ext cx="345995" cy="345995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7997212" y="2199923"/>
              <a:ext cx="384878" cy="339387"/>
            </a:xfrm>
            <a:custGeom>
              <a:avLst/>
              <a:gdLst/>
              <a:ahLst/>
              <a:cxnLst/>
              <a:rect l="l" t="t" r="r" b="b"/>
              <a:pathLst>
                <a:path w="6523" h="5752" extrusionOk="0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8016388" y="2196442"/>
              <a:ext cx="345995" cy="345995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8070553" y="2285655"/>
              <a:ext cx="224507" cy="141844"/>
            </a:xfrm>
            <a:custGeom>
              <a:avLst/>
              <a:gdLst/>
              <a:ahLst/>
              <a:cxnLst/>
              <a:rect l="l" t="t" r="r" b="b"/>
              <a:pathLst>
                <a:path w="3805" h="2404" extrusionOk="0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8066718" y="2282410"/>
              <a:ext cx="231588" cy="148393"/>
            </a:xfrm>
            <a:custGeom>
              <a:avLst/>
              <a:gdLst/>
              <a:ahLst/>
              <a:cxnLst/>
              <a:rect l="l" t="t" r="r" b="b"/>
              <a:pathLst>
                <a:path w="3925" h="2515" extrusionOk="0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>
              <a:off x="5843948" y="3263280"/>
              <a:ext cx="422581" cy="300504"/>
            </a:xfrm>
            <a:custGeom>
              <a:avLst/>
              <a:gdLst/>
              <a:ahLst/>
              <a:cxnLst/>
              <a:rect l="l" t="t" r="r" b="b"/>
              <a:pathLst>
                <a:path w="7162" h="5093" extrusionOk="0">
                  <a:moveTo>
                    <a:pt x="0" y="0"/>
                  </a:moveTo>
                  <a:lnTo>
                    <a:pt x="0" y="5093"/>
                  </a:lnTo>
                  <a:lnTo>
                    <a:pt x="7162" y="5093"/>
                  </a:lnTo>
                  <a:lnTo>
                    <a:pt x="71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5840112" y="3259976"/>
              <a:ext cx="429721" cy="307643"/>
            </a:xfrm>
            <a:custGeom>
              <a:avLst/>
              <a:gdLst/>
              <a:ahLst/>
              <a:cxnLst/>
              <a:rect l="l" t="t" r="r" b="b"/>
              <a:pathLst>
                <a:path w="7283" h="5214" extrusionOk="0">
                  <a:moveTo>
                    <a:pt x="7171" y="112"/>
                  </a:moveTo>
                  <a:lnTo>
                    <a:pt x="7171" y="5093"/>
                  </a:lnTo>
                  <a:lnTo>
                    <a:pt x="121" y="5093"/>
                  </a:lnTo>
                  <a:lnTo>
                    <a:pt x="121" y="112"/>
                  </a:lnTo>
                  <a:close/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5149"/>
                  </a:lnTo>
                  <a:cubicBezTo>
                    <a:pt x="0" y="5186"/>
                    <a:pt x="28" y="5214"/>
                    <a:pt x="65" y="5214"/>
                  </a:cubicBezTo>
                  <a:lnTo>
                    <a:pt x="7227" y="5214"/>
                  </a:lnTo>
                  <a:cubicBezTo>
                    <a:pt x="7264" y="5214"/>
                    <a:pt x="7282" y="5186"/>
                    <a:pt x="7282" y="5149"/>
                  </a:cubicBezTo>
                  <a:lnTo>
                    <a:pt x="7282" y="56"/>
                  </a:lnTo>
                  <a:cubicBezTo>
                    <a:pt x="7282" y="19"/>
                    <a:pt x="7264" y="0"/>
                    <a:pt x="7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5151544" y="2042680"/>
              <a:ext cx="1807388" cy="1218417"/>
            </a:xfrm>
            <a:custGeom>
              <a:avLst/>
              <a:gdLst/>
              <a:ahLst/>
              <a:cxnLst/>
              <a:rect l="l" t="t" r="r" b="b"/>
              <a:pathLst>
                <a:path w="30632" h="20650" extrusionOk="0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55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5148240" y="2039376"/>
              <a:ext cx="1813996" cy="1225026"/>
            </a:xfrm>
            <a:custGeom>
              <a:avLst/>
              <a:gdLst/>
              <a:ahLst/>
              <a:cxnLst/>
              <a:rect l="l" t="t" r="r" b="b"/>
              <a:pathLst>
                <a:path w="30744" h="20762" extrusionOk="0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2"/>
                    <a:pt x="1040" y="20762"/>
                  </a:cubicBezTo>
                  <a:lnTo>
                    <a:pt x="29705" y="20762"/>
                  </a:lnTo>
                  <a:cubicBezTo>
                    <a:pt x="30280" y="20762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5151544" y="2076076"/>
              <a:ext cx="1807388" cy="1218417"/>
            </a:xfrm>
            <a:custGeom>
              <a:avLst/>
              <a:gdLst/>
              <a:ahLst/>
              <a:cxnLst/>
              <a:rect l="l" t="t" r="r" b="b"/>
              <a:pathLst>
                <a:path w="30632" h="20650" extrusionOk="0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64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5148240" y="2072771"/>
              <a:ext cx="1813996" cy="1225026"/>
            </a:xfrm>
            <a:custGeom>
              <a:avLst/>
              <a:gdLst/>
              <a:ahLst/>
              <a:cxnLst/>
              <a:rect l="l" t="t" r="r" b="b"/>
              <a:pathLst>
                <a:path w="30744" h="20762" extrusionOk="0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1"/>
                    <a:pt x="1040" y="20761"/>
                  </a:cubicBezTo>
                  <a:lnTo>
                    <a:pt x="29705" y="20761"/>
                  </a:lnTo>
                  <a:cubicBezTo>
                    <a:pt x="30280" y="20761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5254977" y="2195380"/>
              <a:ext cx="1597218" cy="973790"/>
            </a:xfrm>
            <a:custGeom>
              <a:avLst/>
              <a:gdLst/>
              <a:ahLst/>
              <a:cxnLst/>
              <a:rect l="l" t="t" r="r" b="b"/>
              <a:pathLst>
                <a:path w="27070" h="16504" extrusionOk="0">
                  <a:moveTo>
                    <a:pt x="325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16503"/>
                  </a:lnTo>
                  <a:lnTo>
                    <a:pt x="27070" y="16503"/>
                  </a:lnTo>
                  <a:lnTo>
                    <a:pt x="27070" y="12218"/>
                  </a:lnTo>
                  <a:lnTo>
                    <a:pt x="27070" y="4676"/>
                  </a:lnTo>
                  <a:lnTo>
                    <a:pt x="27070" y="334"/>
                  </a:lnTo>
                  <a:cubicBezTo>
                    <a:pt x="27070" y="149"/>
                    <a:pt x="26921" y="0"/>
                    <a:pt x="26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5251673" y="2192076"/>
              <a:ext cx="1603826" cy="980929"/>
            </a:xfrm>
            <a:custGeom>
              <a:avLst/>
              <a:gdLst/>
              <a:ahLst/>
              <a:cxnLst/>
              <a:rect l="l" t="t" r="r" b="b"/>
              <a:pathLst>
                <a:path w="27182" h="16625" extrusionOk="0">
                  <a:moveTo>
                    <a:pt x="381" y="1"/>
                  </a:moveTo>
                  <a:cubicBezTo>
                    <a:pt x="168" y="1"/>
                    <a:pt x="1" y="177"/>
                    <a:pt x="1" y="390"/>
                  </a:cubicBezTo>
                  <a:lnTo>
                    <a:pt x="1" y="16559"/>
                  </a:lnTo>
                  <a:cubicBezTo>
                    <a:pt x="1" y="16597"/>
                    <a:pt x="29" y="16624"/>
                    <a:pt x="56" y="16624"/>
                  </a:cubicBezTo>
                  <a:lnTo>
                    <a:pt x="27126" y="16624"/>
                  </a:lnTo>
                  <a:cubicBezTo>
                    <a:pt x="27154" y="16624"/>
                    <a:pt x="27182" y="16597"/>
                    <a:pt x="27182" y="16559"/>
                  </a:cubicBezTo>
                  <a:lnTo>
                    <a:pt x="27182" y="12274"/>
                  </a:lnTo>
                  <a:cubicBezTo>
                    <a:pt x="27182" y="12237"/>
                    <a:pt x="27154" y="12218"/>
                    <a:pt x="27126" y="12218"/>
                  </a:cubicBezTo>
                  <a:cubicBezTo>
                    <a:pt x="27089" y="12218"/>
                    <a:pt x="27070" y="12237"/>
                    <a:pt x="27070" y="12274"/>
                  </a:cubicBezTo>
                  <a:lnTo>
                    <a:pt x="27070" y="16504"/>
                  </a:lnTo>
                  <a:lnTo>
                    <a:pt x="121" y="16504"/>
                  </a:lnTo>
                  <a:lnTo>
                    <a:pt x="121" y="390"/>
                  </a:lnTo>
                  <a:cubicBezTo>
                    <a:pt x="121" y="242"/>
                    <a:pt x="233" y="112"/>
                    <a:pt x="381" y="112"/>
                  </a:cubicBezTo>
                  <a:lnTo>
                    <a:pt x="26801" y="112"/>
                  </a:lnTo>
                  <a:cubicBezTo>
                    <a:pt x="26950" y="112"/>
                    <a:pt x="27070" y="242"/>
                    <a:pt x="27070" y="390"/>
                  </a:cubicBezTo>
                  <a:lnTo>
                    <a:pt x="27070" y="4732"/>
                  </a:lnTo>
                  <a:cubicBezTo>
                    <a:pt x="27070" y="4760"/>
                    <a:pt x="27089" y="4787"/>
                    <a:pt x="27126" y="4787"/>
                  </a:cubicBezTo>
                  <a:cubicBezTo>
                    <a:pt x="27154" y="4787"/>
                    <a:pt x="27182" y="4760"/>
                    <a:pt x="27182" y="4732"/>
                  </a:cubicBezTo>
                  <a:lnTo>
                    <a:pt x="27182" y="390"/>
                  </a:lnTo>
                  <a:cubicBezTo>
                    <a:pt x="27182" y="177"/>
                    <a:pt x="27015" y="1"/>
                    <a:pt x="26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6850543" y="2586749"/>
              <a:ext cx="6608" cy="189990"/>
            </a:xfrm>
            <a:custGeom>
              <a:avLst/>
              <a:gdLst/>
              <a:ahLst/>
              <a:cxnLst/>
              <a:rect l="l" t="t" r="r" b="b"/>
              <a:pathLst>
                <a:path w="112" h="3220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163"/>
                  </a:lnTo>
                  <a:cubicBezTo>
                    <a:pt x="0" y="3201"/>
                    <a:pt x="19" y="3219"/>
                    <a:pt x="56" y="3219"/>
                  </a:cubicBezTo>
                  <a:cubicBezTo>
                    <a:pt x="84" y="3219"/>
                    <a:pt x="111" y="3201"/>
                    <a:pt x="111" y="3163"/>
                  </a:cubicBezTo>
                  <a:lnTo>
                    <a:pt x="111" y="56"/>
                  </a:lnTo>
                  <a:cubicBezTo>
                    <a:pt x="111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6035531" y="2114369"/>
              <a:ext cx="38883" cy="38352"/>
            </a:xfrm>
            <a:custGeom>
              <a:avLst/>
              <a:gdLst/>
              <a:ahLst/>
              <a:cxnLst/>
              <a:rect l="l" t="t" r="r" b="b"/>
              <a:pathLst>
                <a:path w="659" h="650" extrusionOk="0">
                  <a:moveTo>
                    <a:pt x="334" y="0"/>
                  </a:moveTo>
                  <a:cubicBezTo>
                    <a:pt x="148" y="0"/>
                    <a:pt x="0" y="140"/>
                    <a:pt x="0" y="325"/>
                  </a:cubicBezTo>
                  <a:cubicBezTo>
                    <a:pt x="0" y="511"/>
                    <a:pt x="148" y="650"/>
                    <a:pt x="334" y="650"/>
                  </a:cubicBezTo>
                  <a:cubicBezTo>
                    <a:pt x="520" y="650"/>
                    <a:pt x="659" y="511"/>
                    <a:pt x="659" y="325"/>
                  </a:cubicBezTo>
                  <a:cubicBezTo>
                    <a:pt x="659" y="140"/>
                    <a:pt x="510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6032227" y="2110533"/>
              <a:ext cx="46023" cy="46023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2" y="659"/>
                    <a:pt x="121" y="538"/>
                    <a:pt x="121" y="390"/>
                  </a:cubicBezTo>
                  <a:cubicBezTo>
                    <a:pt x="121" y="242"/>
                    <a:pt x="242" y="121"/>
                    <a:pt x="390" y="121"/>
                  </a:cubicBezTo>
                  <a:close/>
                  <a:moveTo>
                    <a:pt x="390" y="0"/>
                  </a:moveTo>
                  <a:cubicBezTo>
                    <a:pt x="177" y="0"/>
                    <a:pt x="0" y="177"/>
                    <a:pt x="0" y="390"/>
                  </a:cubicBezTo>
                  <a:cubicBezTo>
                    <a:pt x="0" y="603"/>
                    <a:pt x="177" y="780"/>
                    <a:pt x="390" y="780"/>
                  </a:cubicBezTo>
                  <a:cubicBezTo>
                    <a:pt x="603" y="780"/>
                    <a:pt x="780" y="603"/>
                    <a:pt x="780" y="390"/>
                  </a:cubicBezTo>
                  <a:cubicBezTo>
                    <a:pt x="780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6808356" y="3211239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6805111" y="3207404"/>
              <a:ext cx="46023" cy="46082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6741564" y="3219441"/>
              <a:ext cx="22539" cy="21949"/>
            </a:xfrm>
            <a:custGeom>
              <a:avLst/>
              <a:gdLst/>
              <a:ahLst/>
              <a:cxnLst/>
              <a:rect l="l" t="t" r="r" b="b"/>
              <a:pathLst>
                <a:path w="382" h="372" extrusionOk="0">
                  <a:moveTo>
                    <a:pt x="196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6" y="261"/>
                  </a:cubicBezTo>
                  <a:cubicBezTo>
                    <a:pt x="149" y="261"/>
                    <a:pt x="122" y="224"/>
                    <a:pt x="122" y="186"/>
                  </a:cubicBezTo>
                  <a:cubicBezTo>
                    <a:pt x="122" y="149"/>
                    <a:pt x="149" y="112"/>
                    <a:pt x="196" y="11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6" y="372"/>
                  </a:cubicBezTo>
                  <a:cubicBezTo>
                    <a:pt x="298" y="372"/>
                    <a:pt x="381" y="289"/>
                    <a:pt x="381" y="186"/>
                  </a:cubicBez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6697253" y="3219441"/>
              <a:ext cx="22480" cy="21949"/>
            </a:xfrm>
            <a:custGeom>
              <a:avLst/>
              <a:gdLst/>
              <a:ahLst/>
              <a:cxnLst/>
              <a:rect l="l" t="t" r="r" b="b"/>
              <a:pathLst>
                <a:path w="381" h="372" extrusionOk="0">
                  <a:moveTo>
                    <a:pt x="195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5" y="261"/>
                  </a:cubicBezTo>
                  <a:cubicBezTo>
                    <a:pt x="149" y="261"/>
                    <a:pt x="121" y="224"/>
                    <a:pt x="121" y="186"/>
                  </a:cubicBezTo>
                  <a:cubicBezTo>
                    <a:pt x="121" y="149"/>
                    <a:pt x="149" y="112"/>
                    <a:pt x="195" y="112"/>
                  </a:cubicBezTo>
                  <a:close/>
                  <a:moveTo>
                    <a:pt x="195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5" y="372"/>
                  </a:cubicBezTo>
                  <a:cubicBezTo>
                    <a:pt x="297" y="372"/>
                    <a:pt x="381" y="289"/>
                    <a:pt x="381" y="186"/>
                  </a:cubicBezTo>
                  <a:cubicBezTo>
                    <a:pt x="381" y="8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5844479" y="3294434"/>
              <a:ext cx="421519" cy="77825"/>
            </a:xfrm>
            <a:custGeom>
              <a:avLst/>
              <a:gdLst/>
              <a:ahLst/>
              <a:cxnLst/>
              <a:rect l="l" t="t" r="r" b="b"/>
              <a:pathLst>
                <a:path w="7144" h="1319" extrusionOk="0">
                  <a:moveTo>
                    <a:pt x="0" y="1"/>
                  </a:moveTo>
                  <a:lnTo>
                    <a:pt x="0" y="1318"/>
                  </a:lnTo>
                  <a:lnTo>
                    <a:pt x="7144" y="131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5841174" y="3291189"/>
              <a:ext cx="428128" cy="84316"/>
            </a:xfrm>
            <a:custGeom>
              <a:avLst/>
              <a:gdLst/>
              <a:ahLst/>
              <a:cxnLst/>
              <a:rect l="l" t="t" r="r" b="b"/>
              <a:pathLst>
                <a:path w="7256" h="1429" extrusionOk="0">
                  <a:moveTo>
                    <a:pt x="7135" y="111"/>
                  </a:moveTo>
                  <a:lnTo>
                    <a:pt x="7135" y="1317"/>
                  </a:lnTo>
                  <a:lnTo>
                    <a:pt x="112" y="1317"/>
                  </a:ln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1373"/>
                  </a:lnTo>
                  <a:cubicBezTo>
                    <a:pt x="1" y="1401"/>
                    <a:pt x="29" y="1429"/>
                    <a:pt x="56" y="1429"/>
                  </a:cubicBezTo>
                  <a:lnTo>
                    <a:pt x="7200" y="1429"/>
                  </a:lnTo>
                  <a:cubicBezTo>
                    <a:pt x="7227" y="1429"/>
                    <a:pt x="7255" y="1401"/>
                    <a:pt x="7255" y="1373"/>
                  </a:cubicBezTo>
                  <a:lnTo>
                    <a:pt x="7255" y="56"/>
                  </a:lnTo>
                  <a:cubicBezTo>
                    <a:pt x="7255" y="28"/>
                    <a:pt x="7227" y="0"/>
                    <a:pt x="7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5257691" y="3542955"/>
              <a:ext cx="1595094" cy="130869"/>
            </a:xfrm>
            <a:custGeom>
              <a:avLst/>
              <a:gdLst/>
              <a:ahLst/>
              <a:cxnLst/>
              <a:rect l="l" t="t" r="r" b="b"/>
              <a:pathLst>
                <a:path w="27034" h="2218" extrusionOk="0">
                  <a:moveTo>
                    <a:pt x="2218" y="0"/>
                  </a:moveTo>
                  <a:cubicBezTo>
                    <a:pt x="1429" y="38"/>
                    <a:pt x="724" y="492"/>
                    <a:pt x="446" y="1160"/>
                  </a:cubicBezTo>
                  <a:lnTo>
                    <a:pt x="1" y="2218"/>
                  </a:lnTo>
                  <a:lnTo>
                    <a:pt x="27033" y="2218"/>
                  </a:lnTo>
                  <a:cubicBezTo>
                    <a:pt x="27033" y="1522"/>
                    <a:pt x="26653" y="900"/>
                    <a:pt x="26059" y="492"/>
                  </a:cubicBezTo>
                  <a:cubicBezTo>
                    <a:pt x="26031" y="474"/>
                    <a:pt x="26003" y="455"/>
                    <a:pt x="25976" y="436"/>
                  </a:cubicBezTo>
                  <a:cubicBezTo>
                    <a:pt x="25540" y="158"/>
                    <a:pt x="25002" y="0"/>
                    <a:pt x="24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5253856" y="3539120"/>
              <a:ext cx="1602764" cy="138540"/>
            </a:xfrm>
            <a:custGeom>
              <a:avLst/>
              <a:gdLst/>
              <a:ahLst/>
              <a:cxnLst/>
              <a:rect l="l" t="t" r="r" b="b"/>
              <a:pathLst>
                <a:path w="27164" h="2348" extrusionOk="0">
                  <a:moveTo>
                    <a:pt x="24482" y="121"/>
                  </a:moveTo>
                  <a:cubicBezTo>
                    <a:pt x="25029" y="121"/>
                    <a:pt x="25558" y="270"/>
                    <a:pt x="26004" y="548"/>
                  </a:cubicBezTo>
                  <a:lnTo>
                    <a:pt x="26031" y="566"/>
                  </a:lnTo>
                  <a:cubicBezTo>
                    <a:pt x="26050" y="576"/>
                    <a:pt x="26068" y="585"/>
                    <a:pt x="26087" y="603"/>
                  </a:cubicBezTo>
                  <a:cubicBezTo>
                    <a:pt x="26681" y="1002"/>
                    <a:pt x="27024" y="1596"/>
                    <a:pt x="27043" y="2227"/>
                  </a:cubicBezTo>
                  <a:lnTo>
                    <a:pt x="149" y="2227"/>
                  </a:lnTo>
                  <a:lnTo>
                    <a:pt x="558" y="1244"/>
                  </a:lnTo>
                  <a:cubicBezTo>
                    <a:pt x="836" y="603"/>
                    <a:pt x="1504" y="158"/>
                    <a:pt x="2283" y="121"/>
                  </a:cubicBezTo>
                  <a:close/>
                  <a:moveTo>
                    <a:pt x="2385" y="0"/>
                  </a:moveTo>
                  <a:cubicBezTo>
                    <a:pt x="2348" y="0"/>
                    <a:pt x="2320" y="10"/>
                    <a:pt x="2292" y="10"/>
                  </a:cubicBezTo>
                  <a:lnTo>
                    <a:pt x="2274" y="10"/>
                  </a:lnTo>
                  <a:cubicBezTo>
                    <a:pt x="1457" y="47"/>
                    <a:pt x="743" y="511"/>
                    <a:pt x="456" y="1197"/>
                  </a:cubicBezTo>
                  <a:lnTo>
                    <a:pt x="10" y="2264"/>
                  </a:lnTo>
                  <a:cubicBezTo>
                    <a:pt x="1" y="2283"/>
                    <a:pt x="1" y="2301"/>
                    <a:pt x="10" y="2320"/>
                  </a:cubicBezTo>
                  <a:cubicBezTo>
                    <a:pt x="29" y="2338"/>
                    <a:pt x="47" y="2347"/>
                    <a:pt x="66" y="2347"/>
                  </a:cubicBezTo>
                  <a:lnTo>
                    <a:pt x="27098" y="2347"/>
                  </a:lnTo>
                  <a:cubicBezTo>
                    <a:pt x="27135" y="2347"/>
                    <a:pt x="27163" y="2320"/>
                    <a:pt x="27163" y="2283"/>
                  </a:cubicBezTo>
                  <a:cubicBezTo>
                    <a:pt x="27163" y="1587"/>
                    <a:pt x="26792" y="937"/>
                    <a:pt x="26152" y="501"/>
                  </a:cubicBezTo>
                  <a:cubicBezTo>
                    <a:pt x="26133" y="492"/>
                    <a:pt x="26115" y="483"/>
                    <a:pt x="26087" y="464"/>
                  </a:cubicBezTo>
                  <a:lnTo>
                    <a:pt x="26068" y="455"/>
                  </a:lnTo>
                  <a:cubicBezTo>
                    <a:pt x="25605" y="158"/>
                    <a:pt x="25057" y="0"/>
                    <a:pt x="2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5425733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5422487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5565334" y="3573047"/>
              <a:ext cx="113345" cy="38352"/>
            </a:xfrm>
            <a:custGeom>
              <a:avLst/>
              <a:gdLst/>
              <a:ahLst/>
              <a:cxnLst/>
              <a:rect l="l" t="t" r="r" b="b"/>
              <a:pathLst>
                <a:path w="1921" h="650" extrusionOk="0">
                  <a:moveTo>
                    <a:pt x="390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90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5562030" y="3569743"/>
              <a:ext cx="119954" cy="44960"/>
            </a:xfrm>
            <a:custGeom>
              <a:avLst/>
              <a:gdLst/>
              <a:ahLst/>
              <a:cxnLst/>
              <a:rect l="l" t="t" r="r" b="b"/>
              <a:pathLst>
                <a:path w="2033" h="762" extrusionOk="0">
                  <a:moveTo>
                    <a:pt x="1587" y="122"/>
                  </a:moveTo>
                  <a:cubicBezTo>
                    <a:pt x="177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0" y="122"/>
                    <a:pt x="446" y="122"/>
                  </a:cubicBezTo>
                  <a:close/>
                  <a:moveTo>
                    <a:pt x="446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77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5708712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5705467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5848314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5845010" y="3569743"/>
              <a:ext cx="119954" cy="44960"/>
            </a:xfrm>
            <a:custGeom>
              <a:avLst/>
              <a:gdLst/>
              <a:ahLst/>
              <a:cxnLst/>
              <a:rect l="l" t="t" r="r" b="b"/>
              <a:pathLst>
                <a:path w="2033" h="762" extrusionOk="0">
                  <a:moveTo>
                    <a:pt x="1587" y="122"/>
                  </a:moveTo>
                  <a:cubicBezTo>
                    <a:pt x="176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67" y="762"/>
                  </a:lnTo>
                  <a:cubicBezTo>
                    <a:pt x="2005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5990099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5986794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19" y="762"/>
                    <a:pt x="56" y="762"/>
                  </a:cubicBezTo>
                  <a:lnTo>
                    <a:pt x="1967" y="762"/>
                  </a:lnTo>
                  <a:cubicBezTo>
                    <a:pt x="199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6129641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6126337" y="3569743"/>
              <a:ext cx="119423" cy="44960"/>
            </a:xfrm>
            <a:custGeom>
              <a:avLst/>
              <a:gdLst/>
              <a:ahLst/>
              <a:cxnLst/>
              <a:rect l="l" t="t" r="r" b="b"/>
              <a:pathLst>
                <a:path w="2024" h="762" extrusionOk="0">
                  <a:moveTo>
                    <a:pt x="1587" y="122"/>
                  </a:moveTo>
                  <a:cubicBezTo>
                    <a:pt x="1764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7" y="762"/>
                  </a:cubicBezTo>
                  <a:lnTo>
                    <a:pt x="1968" y="762"/>
                  </a:lnTo>
                  <a:cubicBezTo>
                    <a:pt x="200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9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6273078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6269243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96" y="122"/>
                  </a:moveTo>
                  <a:cubicBezTo>
                    <a:pt x="1772" y="122"/>
                    <a:pt x="1920" y="261"/>
                    <a:pt x="1920" y="446"/>
                  </a:cubicBezTo>
                  <a:lnTo>
                    <a:pt x="1920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9" y="122"/>
                    <a:pt x="445" y="122"/>
                  </a:cubicBezTo>
                  <a:close/>
                  <a:moveTo>
                    <a:pt x="445" y="1"/>
                  </a:moveTo>
                  <a:cubicBezTo>
                    <a:pt x="204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65" y="762"/>
                  </a:cubicBezTo>
                  <a:lnTo>
                    <a:pt x="1976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37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6412621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6409376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22" y="706"/>
                  </a:cubicBezTo>
                  <a:lnTo>
                    <a:pt x="2022" y="446"/>
                  </a:lnTo>
                  <a:cubicBezTo>
                    <a:pt x="202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6559303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6556058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5359531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5356227" y="3596058"/>
              <a:ext cx="119364" cy="44901"/>
            </a:xfrm>
            <a:custGeom>
              <a:avLst/>
              <a:gdLst/>
              <a:ahLst/>
              <a:cxnLst/>
              <a:rect l="l" t="t" r="r" b="b"/>
              <a:pathLst>
                <a:path w="2023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5499074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5495828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5642510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5639206" y="3596058"/>
              <a:ext cx="119423" cy="44901"/>
            </a:xfrm>
            <a:custGeom>
              <a:avLst/>
              <a:gdLst/>
              <a:ahLst/>
              <a:cxnLst/>
              <a:rect l="l" t="t" r="r" b="b"/>
              <a:pathLst>
                <a:path w="2024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5782053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5778808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23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5923307" y="3599304"/>
              <a:ext cx="113345" cy="38411"/>
            </a:xfrm>
            <a:custGeom>
              <a:avLst/>
              <a:gdLst/>
              <a:ahLst/>
              <a:cxnLst/>
              <a:rect l="l" t="t" r="r" b="b"/>
              <a:pathLst>
                <a:path w="1921" h="651" extrusionOk="0">
                  <a:moveTo>
                    <a:pt x="390" y="1"/>
                  </a:moveTo>
                  <a:cubicBezTo>
                    <a:pt x="17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81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5920003" y="3596058"/>
              <a:ext cx="119954" cy="44901"/>
            </a:xfrm>
            <a:custGeom>
              <a:avLst/>
              <a:gdLst/>
              <a:ahLst/>
              <a:cxnLst/>
              <a:rect l="l" t="t" r="r" b="b"/>
              <a:pathLst>
                <a:path w="2033" h="761" extrusionOk="0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5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6063440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6060136" y="3596058"/>
              <a:ext cx="119364" cy="44901"/>
            </a:xfrm>
            <a:custGeom>
              <a:avLst/>
              <a:gdLst/>
              <a:ahLst/>
              <a:cxnLst/>
              <a:rect l="l" t="t" r="r" b="b"/>
              <a:pathLst>
                <a:path w="2023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6206818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8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35" y="1"/>
                    <a:pt x="1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6202982" y="3596058"/>
              <a:ext cx="119954" cy="44901"/>
            </a:xfrm>
            <a:custGeom>
              <a:avLst/>
              <a:gdLst/>
              <a:ahLst/>
              <a:cxnLst/>
              <a:rect l="l" t="t" r="r" b="b"/>
              <a:pathLst>
                <a:path w="2033" h="761" extrusionOk="0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6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8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6346419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6342584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96" y="112"/>
                  </a:moveTo>
                  <a:cubicBezTo>
                    <a:pt x="1772" y="112"/>
                    <a:pt x="1921" y="260"/>
                    <a:pt x="1921" y="436"/>
                  </a:cubicBezTo>
                  <a:lnTo>
                    <a:pt x="1921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9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4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65" y="761"/>
                  </a:cubicBezTo>
                  <a:lnTo>
                    <a:pt x="1976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6493101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6489797" y="3596058"/>
              <a:ext cx="119423" cy="44901"/>
            </a:xfrm>
            <a:custGeom>
              <a:avLst/>
              <a:gdLst/>
              <a:ahLst/>
              <a:cxnLst/>
              <a:rect l="l" t="t" r="r" b="b"/>
              <a:pathLst>
                <a:path w="2024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6632644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6629399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5370447" y="2293916"/>
              <a:ext cx="907057" cy="792060"/>
            </a:xfrm>
            <a:custGeom>
              <a:avLst/>
              <a:gdLst/>
              <a:ahLst/>
              <a:cxnLst/>
              <a:rect l="l" t="t" r="r" b="b"/>
              <a:pathLst>
                <a:path w="15373" h="13424" extrusionOk="0">
                  <a:moveTo>
                    <a:pt x="465" y="0"/>
                  </a:moveTo>
                  <a:cubicBezTo>
                    <a:pt x="214" y="0"/>
                    <a:pt x="1" y="213"/>
                    <a:pt x="1" y="464"/>
                  </a:cubicBezTo>
                  <a:lnTo>
                    <a:pt x="1" y="12960"/>
                  </a:lnTo>
                  <a:cubicBezTo>
                    <a:pt x="1" y="13210"/>
                    <a:pt x="214" y="13423"/>
                    <a:pt x="465" y="13423"/>
                  </a:cubicBezTo>
                  <a:lnTo>
                    <a:pt x="14909" y="13423"/>
                  </a:lnTo>
                  <a:cubicBezTo>
                    <a:pt x="15168" y="13423"/>
                    <a:pt x="15372" y="13210"/>
                    <a:pt x="15372" y="12960"/>
                  </a:cubicBez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5367201" y="2290611"/>
              <a:ext cx="913606" cy="798668"/>
            </a:xfrm>
            <a:custGeom>
              <a:avLst/>
              <a:gdLst/>
              <a:ahLst/>
              <a:cxnLst/>
              <a:rect l="l" t="t" r="r" b="b"/>
              <a:pathLst>
                <a:path w="15484" h="13536" extrusionOk="0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3016"/>
                  </a:lnTo>
                  <a:cubicBezTo>
                    <a:pt x="15372" y="13238"/>
                    <a:pt x="15186" y="13414"/>
                    <a:pt x="14964" y="13414"/>
                  </a:cubicBezTo>
                  <a:lnTo>
                    <a:pt x="520" y="13414"/>
                  </a:lnTo>
                  <a:cubicBezTo>
                    <a:pt x="297" y="13414"/>
                    <a:pt x="112" y="13238"/>
                    <a:pt x="112" y="13016"/>
                  </a:cubicBez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016"/>
                  </a:lnTo>
                  <a:cubicBezTo>
                    <a:pt x="0" y="13303"/>
                    <a:pt x="232" y="13535"/>
                    <a:pt x="520" y="13535"/>
                  </a:cubicBezTo>
                  <a:lnTo>
                    <a:pt x="14964" y="13535"/>
                  </a:lnTo>
                  <a:cubicBezTo>
                    <a:pt x="15251" y="13535"/>
                    <a:pt x="15483" y="13303"/>
                    <a:pt x="15483" y="13016"/>
                  </a:cubicBez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5370447" y="2293916"/>
              <a:ext cx="907057" cy="72279"/>
            </a:xfrm>
            <a:custGeom>
              <a:avLst/>
              <a:gdLst/>
              <a:ahLst/>
              <a:cxnLst/>
              <a:rect l="l" t="t" r="r" b="b"/>
              <a:pathLst>
                <a:path w="15373" h="1225" extrusionOk="0">
                  <a:moveTo>
                    <a:pt x="465" y="0"/>
                  </a:moveTo>
                  <a:cubicBezTo>
                    <a:pt x="214" y="0"/>
                    <a:pt x="1" y="204"/>
                    <a:pt x="1" y="464"/>
                  </a:cubicBezTo>
                  <a:lnTo>
                    <a:pt x="1" y="1225"/>
                  </a:lnTo>
                  <a:lnTo>
                    <a:pt x="15372" y="1225"/>
                  </a:ln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5367201" y="2290611"/>
              <a:ext cx="913606" cy="78887"/>
            </a:xfrm>
            <a:custGeom>
              <a:avLst/>
              <a:gdLst/>
              <a:ahLst/>
              <a:cxnLst/>
              <a:rect l="l" t="t" r="r" b="b"/>
              <a:pathLst>
                <a:path w="15484" h="1337" extrusionOk="0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225"/>
                  </a:lnTo>
                  <a:lnTo>
                    <a:pt x="112" y="1225"/>
                  </a:ln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36"/>
                  </a:lnTo>
                  <a:lnTo>
                    <a:pt x="15483" y="1336"/>
                  </a:ln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5462433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86" y="409"/>
                    <a:pt x="112" y="344"/>
                    <a:pt x="112" y="260"/>
                  </a:cubicBezTo>
                  <a:cubicBezTo>
                    <a:pt x="112" y="177"/>
                    <a:pt x="186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5510048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12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5415348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1" y="112"/>
                    <a:pt x="1" y="260"/>
                  </a:cubicBezTo>
                  <a:cubicBezTo>
                    <a:pt x="1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5458597" y="2489275"/>
              <a:ext cx="556165" cy="7198"/>
            </a:xfrm>
            <a:custGeom>
              <a:avLst/>
              <a:gdLst/>
              <a:ahLst/>
              <a:cxnLst/>
              <a:rect l="l" t="t" r="r" b="b"/>
              <a:pathLst>
                <a:path w="9426" h="122" extrusionOk="0">
                  <a:moveTo>
                    <a:pt x="65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9370" y="121"/>
                  </a:lnTo>
                  <a:cubicBezTo>
                    <a:pt x="9398" y="121"/>
                    <a:pt x="9426" y="94"/>
                    <a:pt x="9426" y="57"/>
                  </a:cubicBezTo>
                  <a:cubicBezTo>
                    <a:pt x="9426" y="29"/>
                    <a:pt x="9398" y="1"/>
                    <a:pt x="9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5458597" y="2588932"/>
              <a:ext cx="199844" cy="7139"/>
            </a:xfrm>
            <a:custGeom>
              <a:avLst/>
              <a:gdLst/>
              <a:ahLst/>
              <a:cxnLst/>
              <a:rect l="l" t="t" r="r" b="b"/>
              <a:pathLst>
                <a:path w="338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331" y="121"/>
                  </a:lnTo>
                  <a:cubicBezTo>
                    <a:pt x="3359" y="121"/>
                    <a:pt x="3386" y="93"/>
                    <a:pt x="3386" y="65"/>
                  </a:cubicBezTo>
                  <a:cubicBezTo>
                    <a:pt x="3386" y="28"/>
                    <a:pt x="3359" y="0"/>
                    <a:pt x="3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5731192" y="2588932"/>
              <a:ext cx="240851" cy="7139"/>
            </a:xfrm>
            <a:custGeom>
              <a:avLst/>
              <a:gdLst/>
              <a:ahLst/>
              <a:cxnLst/>
              <a:rect l="l" t="t" r="r" b="b"/>
              <a:pathLst>
                <a:path w="4082" h="121" extrusionOk="0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026" y="121"/>
                  </a:lnTo>
                  <a:cubicBezTo>
                    <a:pt x="4054" y="121"/>
                    <a:pt x="4082" y="93"/>
                    <a:pt x="4082" y="65"/>
                  </a:cubicBezTo>
                  <a:cubicBezTo>
                    <a:pt x="4082" y="28"/>
                    <a:pt x="4054" y="0"/>
                    <a:pt x="402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5458597" y="2892150"/>
              <a:ext cx="359094" cy="6608"/>
            </a:xfrm>
            <a:custGeom>
              <a:avLst/>
              <a:gdLst/>
              <a:ahLst/>
              <a:cxnLst/>
              <a:rect l="l" t="t" r="r" b="b"/>
              <a:pathLst>
                <a:path w="6086" h="112" extrusionOk="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021" y="112"/>
                  </a:lnTo>
                  <a:cubicBezTo>
                    <a:pt x="6058" y="112"/>
                    <a:pt x="6086" y="84"/>
                    <a:pt x="6086" y="56"/>
                  </a:cubicBezTo>
                  <a:cubicBezTo>
                    <a:pt x="6086" y="19"/>
                    <a:pt x="6058" y="0"/>
                    <a:pt x="6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5458597" y="2694017"/>
              <a:ext cx="561121" cy="6608"/>
            </a:xfrm>
            <a:custGeom>
              <a:avLst/>
              <a:gdLst/>
              <a:ahLst/>
              <a:cxnLst/>
              <a:rect l="l" t="t" r="r" b="b"/>
              <a:pathLst>
                <a:path w="9510" h="112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9444" y="112"/>
                  </a:lnTo>
                  <a:cubicBezTo>
                    <a:pt x="9481" y="112"/>
                    <a:pt x="9509" y="93"/>
                    <a:pt x="9509" y="56"/>
                  </a:cubicBezTo>
                  <a:cubicBezTo>
                    <a:pt x="9509" y="28"/>
                    <a:pt x="9481" y="0"/>
                    <a:pt x="9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5458597" y="2793614"/>
              <a:ext cx="182320" cy="7198"/>
            </a:xfrm>
            <a:custGeom>
              <a:avLst/>
              <a:gdLst/>
              <a:ahLst/>
              <a:cxnLst/>
              <a:rect l="l" t="t" r="r" b="b"/>
              <a:pathLst>
                <a:path w="3090" h="122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3034" y="121"/>
                  </a:lnTo>
                  <a:cubicBezTo>
                    <a:pt x="3071" y="121"/>
                    <a:pt x="3090" y="93"/>
                    <a:pt x="3090" y="66"/>
                  </a:cubicBezTo>
                  <a:cubicBezTo>
                    <a:pt x="3090" y="29"/>
                    <a:pt x="3071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5688474" y="2793614"/>
              <a:ext cx="326288" cy="7198"/>
            </a:xfrm>
            <a:custGeom>
              <a:avLst/>
              <a:gdLst/>
              <a:ahLst/>
              <a:cxnLst/>
              <a:rect l="l" t="t" r="r" b="b"/>
              <a:pathLst>
                <a:path w="5530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5474" y="121"/>
                  </a:lnTo>
                  <a:cubicBezTo>
                    <a:pt x="5502" y="121"/>
                    <a:pt x="5530" y="93"/>
                    <a:pt x="5530" y="66"/>
                  </a:cubicBezTo>
                  <a:cubicBezTo>
                    <a:pt x="5530" y="29"/>
                    <a:pt x="5502" y="1"/>
                    <a:pt x="5474" y="1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6337628" y="2408264"/>
              <a:ext cx="409483" cy="672224"/>
            </a:xfrm>
            <a:custGeom>
              <a:avLst/>
              <a:gdLst/>
              <a:ahLst/>
              <a:cxnLst/>
              <a:rect l="l" t="t" r="r" b="b"/>
              <a:pathLst>
                <a:path w="6940" h="11393" extrusionOk="0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lnTo>
                    <a:pt x="1" y="11291"/>
                  </a:lnTo>
                  <a:cubicBezTo>
                    <a:pt x="1" y="11346"/>
                    <a:pt x="47" y="11393"/>
                    <a:pt x="103" y="11393"/>
                  </a:cubicBezTo>
                  <a:lnTo>
                    <a:pt x="6847" y="11393"/>
                  </a:lnTo>
                  <a:cubicBezTo>
                    <a:pt x="6903" y="11393"/>
                    <a:pt x="6940" y="11346"/>
                    <a:pt x="6940" y="11291"/>
                  </a:cubicBezTo>
                  <a:lnTo>
                    <a:pt x="6940" y="103"/>
                  </a:lnTo>
                  <a:cubicBezTo>
                    <a:pt x="6940" y="47"/>
                    <a:pt x="6903" y="1"/>
                    <a:pt x="6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6334383" y="2405019"/>
              <a:ext cx="416563" cy="678773"/>
            </a:xfrm>
            <a:custGeom>
              <a:avLst/>
              <a:gdLst/>
              <a:ahLst/>
              <a:cxnLst/>
              <a:rect l="l" t="t" r="r" b="b"/>
              <a:pathLst>
                <a:path w="7060" h="11504" extrusionOk="0">
                  <a:moveTo>
                    <a:pt x="6902" y="121"/>
                  </a:moveTo>
                  <a:cubicBezTo>
                    <a:pt x="6921" y="121"/>
                    <a:pt x="6939" y="130"/>
                    <a:pt x="6939" y="158"/>
                  </a:cubicBezTo>
                  <a:lnTo>
                    <a:pt x="6939" y="11346"/>
                  </a:lnTo>
                  <a:cubicBezTo>
                    <a:pt x="6939" y="11373"/>
                    <a:pt x="6921" y="11392"/>
                    <a:pt x="6902" y="11392"/>
                  </a:cubicBezTo>
                  <a:lnTo>
                    <a:pt x="158" y="11392"/>
                  </a:lnTo>
                  <a:cubicBezTo>
                    <a:pt x="139" y="11392"/>
                    <a:pt x="121" y="11373"/>
                    <a:pt x="121" y="11346"/>
                  </a:cubicBezTo>
                  <a:lnTo>
                    <a:pt x="121" y="158"/>
                  </a:lnTo>
                  <a:cubicBezTo>
                    <a:pt x="121" y="130"/>
                    <a:pt x="139" y="121"/>
                    <a:pt x="158" y="121"/>
                  </a:cubicBezTo>
                  <a:close/>
                  <a:moveTo>
                    <a:pt x="158" y="0"/>
                  </a:moveTo>
                  <a:cubicBezTo>
                    <a:pt x="65" y="0"/>
                    <a:pt x="0" y="65"/>
                    <a:pt x="0" y="158"/>
                  </a:cubicBezTo>
                  <a:lnTo>
                    <a:pt x="0" y="11346"/>
                  </a:lnTo>
                  <a:cubicBezTo>
                    <a:pt x="0" y="11438"/>
                    <a:pt x="74" y="11503"/>
                    <a:pt x="158" y="11503"/>
                  </a:cubicBezTo>
                  <a:lnTo>
                    <a:pt x="6902" y="11503"/>
                  </a:lnTo>
                  <a:cubicBezTo>
                    <a:pt x="6985" y="11503"/>
                    <a:pt x="7060" y="11438"/>
                    <a:pt x="7060" y="11346"/>
                  </a:cubicBezTo>
                  <a:lnTo>
                    <a:pt x="7060" y="158"/>
                  </a:lnTo>
                  <a:cubicBezTo>
                    <a:pt x="7060" y="65"/>
                    <a:pt x="6985" y="0"/>
                    <a:pt x="6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6397280" y="2535829"/>
              <a:ext cx="135825" cy="7139"/>
            </a:xfrm>
            <a:custGeom>
              <a:avLst/>
              <a:gdLst/>
              <a:ahLst/>
              <a:cxnLst/>
              <a:rect l="l" t="t" r="r" b="b"/>
              <a:pathLst>
                <a:path w="2302" h="121" extrusionOk="0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6558772" y="2535829"/>
              <a:ext cx="53162" cy="7139"/>
            </a:xfrm>
            <a:custGeom>
              <a:avLst/>
              <a:gdLst/>
              <a:ahLst/>
              <a:cxnLst/>
              <a:rect l="l" t="t" r="r" b="b"/>
              <a:pathLst>
                <a:path w="901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6641967" y="2535829"/>
              <a:ext cx="48796" cy="7139"/>
            </a:xfrm>
            <a:custGeom>
              <a:avLst/>
              <a:gdLst/>
              <a:ahLst/>
              <a:cxnLst/>
              <a:rect l="l" t="t" r="r" b="b"/>
              <a:pathLst>
                <a:path w="827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6554937" y="2625042"/>
              <a:ext cx="135825" cy="6608"/>
            </a:xfrm>
            <a:custGeom>
              <a:avLst/>
              <a:gdLst/>
              <a:ahLst/>
              <a:cxnLst/>
              <a:rect l="l" t="t" r="r" b="b"/>
              <a:pathLst>
                <a:path w="2302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93"/>
                    <a:pt x="2301" y="56"/>
                  </a:cubicBezTo>
                  <a:cubicBezTo>
                    <a:pt x="2301" y="28"/>
                    <a:pt x="2283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6476108" y="2625042"/>
              <a:ext cx="53162" cy="6608"/>
            </a:xfrm>
            <a:custGeom>
              <a:avLst/>
              <a:gdLst/>
              <a:ahLst/>
              <a:cxnLst/>
              <a:rect l="l" t="t" r="r" b="b"/>
              <a:pathLst>
                <a:path w="901" h="112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93"/>
                    <a:pt x="901" y="56"/>
                  </a:cubicBezTo>
                  <a:cubicBezTo>
                    <a:pt x="901" y="28"/>
                    <a:pt x="873" y="0"/>
                    <a:pt x="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6397280" y="2625042"/>
              <a:ext cx="48796" cy="6608"/>
            </a:xfrm>
            <a:custGeom>
              <a:avLst/>
              <a:gdLst/>
              <a:ahLst/>
              <a:cxnLst/>
              <a:rect l="l" t="t" r="r" b="b"/>
              <a:pathLst>
                <a:path w="827" h="112" extrusionOk="0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93"/>
                    <a:pt x="827" y="56"/>
                  </a:cubicBezTo>
                  <a:cubicBezTo>
                    <a:pt x="827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397280" y="2580140"/>
              <a:ext cx="73459" cy="6667"/>
            </a:xfrm>
            <a:custGeom>
              <a:avLst/>
              <a:gdLst/>
              <a:ahLst/>
              <a:cxnLst/>
              <a:rect l="l" t="t" r="r" b="b"/>
              <a:pathLst>
                <a:path w="1245" h="113" extrusionOk="0">
                  <a:moveTo>
                    <a:pt x="57" y="1"/>
                  </a:moveTo>
                  <a:cubicBezTo>
                    <a:pt x="20" y="1"/>
                    <a:pt x="1" y="29"/>
                    <a:pt x="1" y="56"/>
                  </a:cubicBezTo>
                  <a:cubicBezTo>
                    <a:pt x="1" y="94"/>
                    <a:pt x="20" y="112"/>
                    <a:pt x="57" y="112"/>
                  </a:cubicBezTo>
                  <a:lnTo>
                    <a:pt x="1179" y="112"/>
                  </a:lnTo>
                  <a:cubicBezTo>
                    <a:pt x="1216" y="112"/>
                    <a:pt x="1244" y="94"/>
                    <a:pt x="1244" y="56"/>
                  </a:cubicBezTo>
                  <a:cubicBezTo>
                    <a:pt x="1244" y="29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491980" y="2580140"/>
              <a:ext cx="119954" cy="6667"/>
            </a:xfrm>
            <a:custGeom>
              <a:avLst/>
              <a:gdLst/>
              <a:ahLst/>
              <a:cxnLst/>
              <a:rect l="l" t="t" r="r" b="b"/>
              <a:pathLst>
                <a:path w="2033" h="113" extrusionOk="0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56" y="112"/>
                  </a:cubicBezTo>
                  <a:lnTo>
                    <a:pt x="1967" y="112"/>
                  </a:lnTo>
                  <a:cubicBezTo>
                    <a:pt x="2005" y="112"/>
                    <a:pt x="2032" y="94"/>
                    <a:pt x="2032" y="56"/>
                  </a:cubicBezTo>
                  <a:cubicBezTo>
                    <a:pt x="2032" y="29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641967" y="2580140"/>
              <a:ext cx="48796" cy="6667"/>
            </a:xfrm>
            <a:custGeom>
              <a:avLst/>
              <a:gdLst/>
              <a:ahLst/>
              <a:cxnLst/>
              <a:rect l="l" t="t" r="r" b="b"/>
              <a:pathLst>
                <a:path w="827" h="113" extrusionOk="0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771" y="112"/>
                  </a:lnTo>
                  <a:cubicBezTo>
                    <a:pt x="798" y="112"/>
                    <a:pt x="826" y="94"/>
                    <a:pt x="826" y="56"/>
                  </a:cubicBezTo>
                  <a:cubicBezTo>
                    <a:pt x="826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397280" y="2664456"/>
              <a:ext cx="135825" cy="7198"/>
            </a:xfrm>
            <a:custGeom>
              <a:avLst/>
              <a:gdLst/>
              <a:ahLst/>
              <a:cxnLst/>
              <a:rect l="l" t="t" r="r" b="b"/>
              <a:pathLst>
                <a:path w="2302" h="122" extrusionOk="0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56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558772" y="2664456"/>
              <a:ext cx="53162" cy="7198"/>
            </a:xfrm>
            <a:custGeom>
              <a:avLst/>
              <a:gdLst/>
              <a:ahLst/>
              <a:cxnLst/>
              <a:rect l="l" t="t" r="r" b="b"/>
              <a:pathLst>
                <a:path w="901" h="12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56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397280" y="2806772"/>
              <a:ext cx="135825" cy="7139"/>
            </a:xfrm>
            <a:custGeom>
              <a:avLst/>
              <a:gdLst/>
              <a:ahLst/>
              <a:cxnLst/>
              <a:rect l="l" t="t" r="r" b="b"/>
              <a:pathLst>
                <a:path w="2302" h="121" extrusionOk="0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558772" y="2806772"/>
              <a:ext cx="53162" cy="7139"/>
            </a:xfrm>
            <a:custGeom>
              <a:avLst/>
              <a:gdLst/>
              <a:ahLst/>
              <a:cxnLst/>
              <a:rect l="l" t="t" r="r" b="b"/>
              <a:pathLst>
                <a:path w="901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6641967" y="2664456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56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6554937" y="2753669"/>
              <a:ext cx="135825" cy="6608"/>
            </a:xfrm>
            <a:custGeom>
              <a:avLst/>
              <a:gdLst/>
              <a:ahLst/>
              <a:cxnLst/>
              <a:rect l="l" t="t" r="r" b="b"/>
              <a:pathLst>
                <a:path w="2302" h="112" extrusionOk="0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84"/>
                    <a:pt x="2301" y="56"/>
                  </a:cubicBezTo>
                  <a:cubicBezTo>
                    <a:pt x="2301" y="19"/>
                    <a:pt x="2283" y="1"/>
                    <a:pt x="2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6476108" y="2753669"/>
              <a:ext cx="53162" cy="6608"/>
            </a:xfrm>
            <a:custGeom>
              <a:avLst/>
              <a:gdLst/>
              <a:ahLst/>
              <a:cxnLst/>
              <a:rect l="l" t="t" r="r" b="b"/>
              <a:pathLst>
                <a:path w="901" h="112" extrusionOk="0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84"/>
                    <a:pt x="901" y="56"/>
                  </a:cubicBezTo>
                  <a:cubicBezTo>
                    <a:pt x="901" y="1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6397280" y="2753669"/>
              <a:ext cx="48796" cy="6608"/>
            </a:xfrm>
            <a:custGeom>
              <a:avLst/>
              <a:gdLst/>
              <a:ahLst/>
              <a:cxnLst/>
              <a:rect l="l" t="t" r="r" b="b"/>
              <a:pathLst>
                <a:path w="827" h="112" extrusionOk="0">
                  <a:moveTo>
                    <a:pt x="57" y="1"/>
                  </a:moveTo>
                  <a:cubicBezTo>
                    <a:pt x="20" y="1"/>
                    <a:pt x="1" y="19"/>
                    <a:pt x="1" y="56"/>
                  </a:cubicBezTo>
                  <a:cubicBezTo>
                    <a:pt x="1" y="84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84"/>
                    <a:pt x="827" y="56"/>
                  </a:cubicBezTo>
                  <a:cubicBezTo>
                    <a:pt x="827" y="1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476108" y="2854919"/>
              <a:ext cx="53162" cy="7198"/>
            </a:xfrm>
            <a:custGeom>
              <a:avLst/>
              <a:gdLst/>
              <a:ahLst/>
              <a:cxnLst/>
              <a:rect l="l" t="t" r="r" b="b"/>
              <a:pathLst>
                <a:path w="901" h="122" extrusionOk="0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845" y="121"/>
                  </a:lnTo>
                  <a:cubicBezTo>
                    <a:pt x="873" y="121"/>
                    <a:pt x="901" y="93"/>
                    <a:pt x="901" y="66"/>
                  </a:cubicBezTo>
                  <a:cubicBezTo>
                    <a:pt x="901" y="2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397280" y="2854919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7" y="1"/>
                  </a:moveTo>
                  <a:cubicBezTo>
                    <a:pt x="20" y="1"/>
                    <a:pt x="1" y="29"/>
                    <a:pt x="1" y="6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771" y="121"/>
                  </a:lnTo>
                  <a:cubicBezTo>
                    <a:pt x="808" y="121"/>
                    <a:pt x="827" y="93"/>
                    <a:pt x="827" y="66"/>
                  </a:cubicBezTo>
                  <a:cubicBezTo>
                    <a:pt x="827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6397280" y="2708236"/>
              <a:ext cx="73459" cy="7198"/>
            </a:xfrm>
            <a:custGeom>
              <a:avLst/>
              <a:gdLst/>
              <a:ahLst/>
              <a:cxnLst/>
              <a:rect l="l" t="t" r="r" b="b"/>
              <a:pathLst>
                <a:path w="1245" h="122" extrusionOk="0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1179" y="121"/>
                  </a:lnTo>
                  <a:cubicBezTo>
                    <a:pt x="1216" y="121"/>
                    <a:pt x="1244" y="93"/>
                    <a:pt x="1244" y="65"/>
                  </a:cubicBezTo>
                  <a:cubicBezTo>
                    <a:pt x="1244" y="28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6491980" y="2708236"/>
              <a:ext cx="119954" cy="7198"/>
            </a:xfrm>
            <a:custGeom>
              <a:avLst/>
              <a:gdLst/>
              <a:ahLst/>
              <a:cxnLst/>
              <a:rect l="l" t="t" r="r" b="b"/>
              <a:pathLst>
                <a:path w="2033" h="122" extrusionOk="0">
                  <a:moveTo>
                    <a:pt x="56" y="1"/>
                  </a:moveTo>
                  <a:cubicBezTo>
                    <a:pt x="29" y="1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1967" y="121"/>
                  </a:lnTo>
                  <a:cubicBezTo>
                    <a:pt x="2005" y="121"/>
                    <a:pt x="2032" y="93"/>
                    <a:pt x="2032" y="65"/>
                  </a:cubicBezTo>
                  <a:cubicBezTo>
                    <a:pt x="2032" y="28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6641967" y="2708236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6" y="1"/>
                  </a:moveTo>
                  <a:cubicBezTo>
                    <a:pt x="19" y="1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6396218" y="2902534"/>
              <a:ext cx="119895" cy="6667"/>
            </a:xfrm>
            <a:custGeom>
              <a:avLst/>
              <a:gdLst/>
              <a:ahLst/>
              <a:cxnLst/>
              <a:rect l="l" t="t" r="r" b="b"/>
              <a:pathLst>
                <a:path w="2032" h="113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1967" y="112"/>
                  </a:lnTo>
                  <a:cubicBezTo>
                    <a:pt x="2004" y="112"/>
                    <a:pt x="2032" y="94"/>
                    <a:pt x="2032" y="56"/>
                  </a:cubicBezTo>
                  <a:cubicBezTo>
                    <a:pt x="2032" y="29"/>
                    <a:pt x="2004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6396218" y="2946905"/>
              <a:ext cx="49327" cy="6608"/>
            </a:xfrm>
            <a:custGeom>
              <a:avLst/>
              <a:gdLst/>
              <a:ahLst/>
              <a:cxnLst/>
              <a:rect l="l" t="t" r="r" b="b"/>
              <a:pathLst>
                <a:path w="836" h="112" extrusionOk="0"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780" y="111"/>
                  </a:lnTo>
                  <a:cubicBezTo>
                    <a:pt x="807" y="111"/>
                    <a:pt x="835" y="84"/>
                    <a:pt x="835" y="56"/>
                  </a:cubicBezTo>
                  <a:cubicBezTo>
                    <a:pt x="835" y="19"/>
                    <a:pt x="80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656730" y="2411037"/>
              <a:ext cx="707803" cy="605963"/>
            </a:xfrm>
            <a:custGeom>
              <a:avLst/>
              <a:gdLst/>
              <a:ahLst/>
              <a:cxnLst/>
              <a:rect l="l" t="t" r="r" b="b"/>
              <a:pathLst>
                <a:path w="11996" h="10270" extrusionOk="0">
                  <a:moveTo>
                    <a:pt x="566" y="0"/>
                  </a:moveTo>
                  <a:cubicBezTo>
                    <a:pt x="251" y="0"/>
                    <a:pt x="1" y="260"/>
                    <a:pt x="1" y="566"/>
                  </a:cubicBezTo>
                  <a:lnTo>
                    <a:pt x="1" y="9704"/>
                  </a:lnTo>
                  <a:cubicBezTo>
                    <a:pt x="1" y="10010"/>
                    <a:pt x="251" y="10270"/>
                    <a:pt x="566" y="10270"/>
                  </a:cubicBezTo>
                  <a:lnTo>
                    <a:pt x="11429" y="10270"/>
                  </a:lnTo>
                  <a:cubicBezTo>
                    <a:pt x="11745" y="10270"/>
                    <a:pt x="11995" y="10019"/>
                    <a:pt x="11995" y="9704"/>
                  </a:cubicBezTo>
                  <a:lnTo>
                    <a:pt x="11995" y="566"/>
                  </a:lnTo>
                  <a:cubicBezTo>
                    <a:pt x="11995" y="260"/>
                    <a:pt x="11745" y="0"/>
                    <a:pt x="1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5695023" y="2385312"/>
              <a:ext cx="707272" cy="605432"/>
            </a:xfrm>
            <a:custGeom>
              <a:avLst/>
              <a:gdLst/>
              <a:ahLst/>
              <a:cxnLst/>
              <a:rect l="l" t="t" r="r" b="b"/>
              <a:pathLst>
                <a:path w="11987" h="10261" extrusionOk="0">
                  <a:moveTo>
                    <a:pt x="567" y="0"/>
                  </a:moveTo>
                  <a:cubicBezTo>
                    <a:pt x="251" y="0"/>
                    <a:pt x="1" y="251"/>
                    <a:pt x="1" y="566"/>
                  </a:cubicBezTo>
                  <a:lnTo>
                    <a:pt x="1" y="9694"/>
                  </a:lnTo>
                  <a:cubicBezTo>
                    <a:pt x="1" y="10010"/>
                    <a:pt x="251" y="10260"/>
                    <a:pt x="567" y="10260"/>
                  </a:cubicBezTo>
                  <a:lnTo>
                    <a:pt x="11430" y="10260"/>
                  </a:lnTo>
                  <a:cubicBezTo>
                    <a:pt x="11736" y="10260"/>
                    <a:pt x="11986" y="10010"/>
                    <a:pt x="11986" y="9694"/>
                  </a:cubicBezTo>
                  <a:lnTo>
                    <a:pt x="11986" y="566"/>
                  </a:lnTo>
                  <a:cubicBezTo>
                    <a:pt x="11986" y="251"/>
                    <a:pt x="11736" y="0"/>
                    <a:pt x="11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5691778" y="2382007"/>
              <a:ext cx="714352" cy="611982"/>
            </a:xfrm>
            <a:custGeom>
              <a:avLst/>
              <a:gdLst/>
              <a:ahLst/>
              <a:cxnLst/>
              <a:rect l="l" t="t" r="r" b="b"/>
              <a:pathLst>
                <a:path w="12107" h="10372" extrusionOk="0">
                  <a:moveTo>
                    <a:pt x="11485" y="112"/>
                  </a:moveTo>
                  <a:cubicBezTo>
                    <a:pt x="11763" y="112"/>
                    <a:pt x="11986" y="344"/>
                    <a:pt x="11986" y="622"/>
                  </a:cubicBezTo>
                  <a:lnTo>
                    <a:pt x="11986" y="9750"/>
                  </a:lnTo>
                  <a:cubicBezTo>
                    <a:pt x="11986" y="10029"/>
                    <a:pt x="11763" y="10261"/>
                    <a:pt x="11485" y="10261"/>
                  </a:cubicBezTo>
                  <a:lnTo>
                    <a:pt x="622" y="10261"/>
                  </a:lnTo>
                  <a:cubicBezTo>
                    <a:pt x="344" y="10261"/>
                    <a:pt x="112" y="10029"/>
                    <a:pt x="112" y="9750"/>
                  </a:cubicBezTo>
                  <a:lnTo>
                    <a:pt x="112" y="622"/>
                  </a:lnTo>
                  <a:cubicBezTo>
                    <a:pt x="112" y="344"/>
                    <a:pt x="344" y="112"/>
                    <a:pt x="622" y="112"/>
                  </a:cubicBezTo>
                  <a:close/>
                  <a:moveTo>
                    <a:pt x="622" y="1"/>
                  </a:moveTo>
                  <a:cubicBezTo>
                    <a:pt x="279" y="1"/>
                    <a:pt x="0" y="279"/>
                    <a:pt x="0" y="622"/>
                  </a:cubicBezTo>
                  <a:lnTo>
                    <a:pt x="0" y="9750"/>
                  </a:lnTo>
                  <a:cubicBezTo>
                    <a:pt x="0" y="10094"/>
                    <a:pt x="279" y="10372"/>
                    <a:pt x="622" y="10372"/>
                  </a:cubicBezTo>
                  <a:lnTo>
                    <a:pt x="11485" y="10372"/>
                  </a:lnTo>
                  <a:cubicBezTo>
                    <a:pt x="11828" y="10372"/>
                    <a:pt x="12106" y="10094"/>
                    <a:pt x="12106" y="9750"/>
                  </a:cubicBezTo>
                  <a:lnTo>
                    <a:pt x="12106" y="622"/>
                  </a:lnTo>
                  <a:cubicBezTo>
                    <a:pt x="12106" y="279"/>
                    <a:pt x="1182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647408" y="1634318"/>
              <a:ext cx="784979" cy="105144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5644163" y="1630483"/>
              <a:ext cx="791529" cy="112283"/>
            </a:xfrm>
            <a:custGeom>
              <a:avLst/>
              <a:gdLst/>
              <a:ahLst/>
              <a:cxnLst/>
              <a:rect l="l" t="t" r="r" b="b"/>
              <a:pathLst>
                <a:path w="13415" h="1903" extrusionOk="0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783174" y="1797993"/>
              <a:ext cx="513505" cy="61363"/>
            </a:xfrm>
            <a:custGeom>
              <a:avLst/>
              <a:gdLst/>
              <a:ahLst/>
              <a:cxnLst/>
              <a:rect l="l" t="t" r="r" b="b"/>
              <a:pathLst>
                <a:path w="8703" h="1040" extrusionOk="0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5779870" y="1794689"/>
              <a:ext cx="520055" cy="67972"/>
            </a:xfrm>
            <a:custGeom>
              <a:avLst/>
              <a:gdLst/>
              <a:ahLst/>
              <a:cxnLst/>
              <a:rect l="l" t="t" r="r" b="b"/>
              <a:pathLst>
                <a:path w="8814" h="1152" extrusionOk="0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5918351" y="1908565"/>
              <a:ext cx="243093" cy="75052"/>
            </a:xfrm>
            <a:custGeom>
              <a:avLst/>
              <a:gdLst/>
              <a:ahLst/>
              <a:cxnLst/>
              <a:rect l="l" t="t" r="r" b="b"/>
              <a:pathLst>
                <a:path w="4120" h="1272" extrusionOk="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5915106" y="1904730"/>
              <a:ext cx="249643" cy="82133"/>
            </a:xfrm>
            <a:custGeom>
              <a:avLst/>
              <a:gdLst/>
              <a:ahLst/>
              <a:cxnLst/>
              <a:rect l="l" t="t" r="r" b="b"/>
              <a:pathLst>
                <a:path w="4231" h="1392" extrusionOk="0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5656199" y="1614611"/>
              <a:ext cx="784979" cy="105144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5652895" y="1611366"/>
              <a:ext cx="792119" cy="112224"/>
            </a:xfrm>
            <a:custGeom>
              <a:avLst/>
              <a:gdLst/>
              <a:ahLst/>
              <a:cxnLst/>
              <a:rect l="l" t="t" r="r" b="b"/>
              <a:pathLst>
                <a:path w="13425" h="1902" extrusionOk="0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5742698" y="1644172"/>
              <a:ext cx="607615" cy="42246"/>
            </a:xfrm>
            <a:custGeom>
              <a:avLst/>
              <a:gdLst/>
              <a:ahLst/>
              <a:cxnLst/>
              <a:rect l="l" t="t" r="r" b="b"/>
              <a:pathLst>
                <a:path w="10298" h="716" extrusionOk="0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5792497" y="1778817"/>
              <a:ext cx="512909" cy="61363"/>
            </a:xfrm>
            <a:custGeom>
              <a:avLst/>
              <a:gdLst/>
              <a:ahLst/>
              <a:cxnLst/>
              <a:rect l="l" t="t" r="r" b="b"/>
              <a:pathLst>
                <a:path w="8693" h="1040" extrusionOk="0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5788662" y="1775572"/>
              <a:ext cx="520055" cy="67913"/>
            </a:xfrm>
            <a:custGeom>
              <a:avLst/>
              <a:gdLst/>
              <a:ahLst/>
              <a:cxnLst/>
              <a:rect l="l" t="t" r="r" b="b"/>
              <a:pathLst>
                <a:path w="8814" h="1151" extrusionOk="0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5896460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5953399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6006502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6063440" y="1795810"/>
              <a:ext cx="27378" cy="27437"/>
            </a:xfrm>
            <a:custGeom>
              <a:avLst/>
              <a:gdLst/>
              <a:ahLst/>
              <a:cxnLst/>
              <a:rect l="l" t="t" r="r" b="b"/>
              <a:pathLst>
                <a:path w="464" h="465" extrusionOk="0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6118136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6175074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5860882" y="1237521"/>
              <a:ext cx="328471" cy="329002"/>
            </a:xfrm>
            <a:custGeom>
              <a:avLst/>
              <a:gdLst/>
              <a:ahLst/>
              <a:cxnLst/>
              <a:rect l="l" t="t" r="r" b="b"/>
              <a:pathLst>
                <a:path w="5567" h="5576" extrusionOk="0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5857046" y="1234217"/>
              <a:ext cx="335610" cy="335610"/>
            </a:xfrm>
            <a:custGeom>
              <a:avLst/>
              <a:gdLst/>
              <a:ahLst/>
              <a:cxnLst/>
              <a:rect l="l" t="t" r="r" b="b"/>
              <a:pathLst>
                <a:path w="5688" h="5688" extrusionOk="0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5884424" y="1216693"/>
              <a:ext cx="329002" cy="329002"/>
            </a:xfrm>
            <a:custGeom>
              <a:avLst/>
              <a:gdLst/>
              <a:ahLst/>
              <a:cxnLst/>
              <a:rect l="l" t="t" r="r" b="b"/>
              <a:pathLst>
                <a:path w="5576" h="5576" extrusionOk="0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5881179" y="1213448"/>
              <a:ext cx="335551" cy="335551"/>
            </a:xfrm>
            <a:custGeom>
              <a:avLst/>
              <a:gdLst/>
              <a:ahLst/>
              <a:cxnLst/>
              <a:rect l="l" t="t" r="r" b="b"/>
              <a:pathLst>
                <a:path w="5687" h="5687" extrusionOk="0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5975820" y="1391284"/>
              <a:ext cx="146210" cy="73105"/>
            </a:xfrm>
            <a:custGeom>
              <a:avLst/>
              <a:gdLst/>
              <a:ahLst/>
              <a:cxnLst/>
              <a:rect l="l" t="t" r="r" b="b"/>
              <a:pathLst>
                <a:path w="2478" h="1239" extrusionOk="0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5972575" y="1387508"/>
              <a:ext cx="152759" cy="80480"/>
            </a:xfrm>
            <a:custGeom>
              <a:avLst/>
              <a:gdLst/>
              <a:ahLst/>
              <a:cxnLst/>
              <a:rect l="l" t="t" r="r" b="b"/>
              <a:pathLst>
                <a:path w="2589" h="1364" extrusionOk="0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6007564" y="1298236"/>
              <a:ext cx="83254" cy="82723"/>
            </a:xfrm>
            <a:custGeom>
              <a:avLst/>
              <a:gdLst/>
              <a:ahLst/>
              <a:cxnLst/>
              <a:rect l="l" t="t" r="r" b="b"/>
              <a:pathLst>
                <a:path w="1411" h="1402" extrusionOk="0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6004318" y="1294401"/>
              <a:ext cx="89803" cy="89862"/>
            </a:xfrm>
            <a:custGeom>
              <a:avLst/>
              <a:gdLst/>
              <a:ahLst/>
              <a:cxnLst/>
              <a:rect l="l" t="t" r="r" b="b"/>
              <a:pathLst>
                <a:path w="1522" h="1523" extrusionOk="0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5927673" y="1888858"/>
              <a:ext cx="242562" cy="75583"/>
            </a:xfrm>
            <a:custGeom>
              <a:avLst/>
              <a:gdLst/>
              <a:ahLst/>
              <a:cxnLst/>
              <a:rect l="l" t="t" r="r" b="b"/>
              <a:pathLst>
                <a:path w="4111" h="1281" extrusionOk="0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5924369" y="1885554"/>
              <a:ext cx="249112" cy="82192"/>
            </a:xfrm>
            <a:custGeom>
              <a:avLst/>
              <a:gdLst/>
              <a:ahLst/>
              <a:cxnLst/>
              <a:rect l="l" t="t" r="r" b="b"/>
              <a:pathLst>
                <a:path w="4222" h="1393" extrusionOk="0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5808369" y="2463550"/>
              <a:ext cx="490494" cy="488842"/>
            </a:xfrm>
            <a:custGeom>
              <a:avLst/>
              <a:gdLst/>
              <a:ahLst/>
              <a:cxnLst/>
              <a:rect l="l" t="t" r="r" b="b"/>
              <a:pathLst>
                <a:path w="8313" h="8285" extrusionOk="0">
                  <a:moveTo>
                    <a:pt x="4147" y="1"/>
                  </a:moveTo>
                  <a:cubicBezTo>
                    <a:pt x="4026" y="251"/>
                    <a:pt x="3191" y="1791"/>
                    <a:pt x="557" y="1893"/>
                  </a:cubicBezTo>
                  <a:cubicBezTo>
                    <a:pt x="557" y="1893"/>
                    <a:pt x="0" y="7311"/>
                    <a:pt x="4073" y="8285"/>
                  </a:cubicBezTo>
                  <a:lnTo>
                    <a:pt x="4240" y="8285"/>
                  </a:lnTo>
                  <a:cubicBezTo>
                    <a:pt x="8312" y="7311"/>
                    <a:pt x="7756" y="1893"/>
                    <a:pt x="7756" y="1893"/>
                  </a:cubicBezTo>
                  <a:cubicBezTo>
                    <a:pt x="5121" y="1791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5807248" y="2460305"/>
              <a:ext cx="492677" cy="495922"/>
            </a:xfrm>
            <a:custGeom>
              <a:avLst/>
              <a:gdLst/>
              <a:ahLst/>
              <a:cxnLst/>
              <a:rect l="l" t="t" r="r" b="b"/>
              <a:pathLst>
                <a:path w="8350" h="8405" extrusionOk="0">
                  <a:moveTo>
                    <a:pt x="4175" y="167"/>
                  </a:moveTo>
                  <a:cubicBezTo>
                    <a:pt x="4407" y="594"/>
                    <a:pt x="5316" y="1893"/>
                    <a:pt x="7719" y="2004"/>
                  </a:cubicBezTo>
                  <a:cubicBezTo>
                    <a:pt x="7765" y="2551"/>
                    <a:pt x="8016" y="7384"/>
                    <a:pt x="4249" y="8284"/>
                  </a:cubicBezTo>
                  <a:lnTo>
                    <a:pt x="4101" y="8284"/>
                  </a:lnTo>
                  <a:cubicBezTo>
                    <a:pt x="335" y="7384"/>
                    <a:pt x="594" y="2551"/>
                    <a:pt x="631" y="2004"/>
                  </a:cubicBezTo>
                  <a:cubicBezTo>
                    <a:pt x="3043" y="1893"/>
                    <a:pt x="3943" y="594"/>
                    <a:pt x="4175" y="167"/>
                  </a:cubicBezTo>
                  <a:close/>
                  <a:moveTo>
                    <a:pt x="4166" y="0"/>
                  </a:moveTo>
                  <a:cubicBezTo>
                    <a:pt x="4147" y="0"/>
                    <a:pt x="4120" y="10"/>
                    <a:pt x="4120" y="28"/>
                  </a:cubicBezTo>
                  <a:cubicBezTo>
                    <a:pt x="3971" y="325"/>
                    <a:pt x="3155" y="1791"/>
                    <a:pt x="576" y="1893"/>
                  </a:cubicBezTo>
                  <a:cubicBezTo>
                    <a:pt x="548" y="1893"/>
                    <a:pt x="520" y="1911"/>
                    <a:pt x="520" y="1939"/>
                  </a:cubicBezTo>
                  <a:cubicBezTo>
                    <a:pt x="520" y="1995"/>
                    <a:pt x="1" y="7431"/>
                    <a:pt x="4082" y="8405"/>
                  </a:cubicBezTo>
                  <a:lnTo>
                    <a:pt x="4268" y="8405"/>
                  </a:lnTo>
                  <a:cubicBezTo>
                    <a:pt x="8350" y="7422"/>
                    <a:pt x="7839" y="1995"/>
                    <a:pt x="7830" y="1939"/>
                  </a:cubicBezTo>
                  <a:cubicBezTo>
                    <a:pt x="7830" y="1911"/>
                    <a:pt x="7802" y="1893"/>
                    <a:pt x="7775" y="1893"/>
                  </a:cubicBezTo>
                  <a:cubicBezTo>
                    <a:pt x="5196" y="1791"/>
                    <a:pt x="4379" y="325"/>
                    <a:pt x="4240" y="28"/>
                  </a:cubicBezTo>
                  <a:cubicBezTo>
                    <a:pt x="4231" y="10"/>
                    <a:pt x="4203" y="0"/>
                    <a:pt x="4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5808369" y="2421422"/>
              <a:ext cx="490494" cy="489373"/>
            </a:xfrm>
            <a:custGeom>
              <a:avLst/>
              <a:gdLst/>
              <a:ahLst/>
              <a:cxnLst/>
              <a:rect l="l" t="t" r="r" b="b"/>
              <a:pathLst>
                <a:path w="8313" h="8294" extrusionOk="0">
                  <a:moveTo>
                    <a:pt x="4147" y="1"/>
                  </a:moveTo>
                  <a:cubicBezTo>
                    <a:pt x="4026" y="251"/>
                    <a:pt x="3191" y="1800"/>
                    <a:pt x="557" y="1893"/>
                  </a:cubicBezTo>
                  <a:cubicBezTo>
                    <a:pt x="557" y="1893"/>
                    <a:pt x="0" y="7320"/>
                    <a:pt x="4073" y="8294"/>
                  </a:cubicBezTo>
                  <a:lnTo>
                    <a:pt x="4240" y="8294"/>
                  </a:lnTo>
                  <a:cubicBezTo>
                    <a:pt x="8312" y="7320"/>
                    <a:pt x="7756" y="1893"/>
                    <a:pt x="7756" y="1893"/>
                  </a:cubicBezTo>
                  <a:cubicBezTo>
                    <a:pt x="5121" y="1800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5807248" y="2418117"/>
              <a:ext cx="492677" cy="495981"/>
            </a:xfrm>
            <a:custGeom>
              <a:avLst/>
              <a:gdLst/>
              <a:ahLst/>
              <a:cxnLst/>
              <a:rect l="l" t="t" r="r" b="b"/>
              <a:pathLst>
                <a:path w="8350" h="8406" extrusionOk="0">
                  <a:moveTo>
                    <a:pt x="4175" y="168"/>
                  </a:moveTo>
                  <a:cubicBezTo>
                    <a:pt x="4407" y="604"/>
                    <a:pt x="5316" y="1893"/>
                    <a:pt x="7719" y="2005"/>
                  </a:cubicBezTo>
                  <a:cubicBezTo>
                    <a:pt x="7765" y="2552"/>
                    <a:pt x="8016" y="7385"/>
                    <a:pt x="4249" y="8294"/>
                  </a:cubicBezTo>
                  <a:lnTo>
                    <a:pt x="4101" y="8294"/>
                  </a:lnTo>
                  <a:cubicBezTo>
                    <a:pt x="335" y="7385"/>
                    <a:pt x="594" y="2552"/>
                    <a:pt x="631" y="2005"/>
                  </a:cubicBezTo>
                  <a:cubicBezTo>
                    <a:pt x="3043" y="1893"/>
                    <a:pt x="3943" y="604"/>
                    <a:pt x="4175" y="168"/>
                  </a:cubicBezTo>
                  <a:close/>
                  <a:moveTo>
                    <a:pt x="4166" y="1"/>
                  </a:moveTo>
                  <a:cubicBezTo>
                    <a:pt x="4147" y="1"/>
                    <a:pt x="4120" y="19"/>
                    <a:pt x="4120" y="38"/>
                  </a:cubicBezTo>
                  <a:cubicBezTo>
                    <a:pt x="3971" y="326"/>
                    <a:pt x="3155" y="1801"/>
                    <a:pt x="576" y="1893"/>
                  </a:cubicBezTo>
                  <a:cubicBezTo>
                    <a:pt x="548" y="1893"/>
                    <a:pt x="520" y="1921"/>
                    <a:pt x="520" y="1949"/>
                  </a:cubicBezTo>
                  <a:cubicBezTo>
                    <a:pt x="520" y="2005"/>
                    <a:pt x="1" y="7432"/>
                    <a:pt x="4082" y="8406"/>
                  </a:cubicBezTo>
                  <a:lnTo>
                    <a:pt x="4268" y="8406"/>
                  </a:lnTo>
                  <a:cubicBezTo>
                    <a:pt x="8350" y="7432"/>
                    <a:pt x="7839" y="2005"/>
                    <a:pt x="7830" y="1949"/>
                  </a:cubicBezTo>
                  <a:cubicBezTo>
                    <a:pt x="7830" y="1921"/>
                    <a:pt x="7802" y="1893"/>
                    <a:pt x="7775" y="1893"/>
                  </a:cubicBezTo>
                  <a:cubicBezTo>
                    <a:pt x="5196" y="1801"/>
                    <a:pt x="4379" y="326"/>
                    <a:pt x="4240" y="38"/>
                  </a:cubicBezTo>
                  <a:cubicBezTo>
                    <a:pt x="4231" y="19"/>
                    <a:pt x="4203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0" name="Google Shape;1020;p24"/>
            <p:cNvGrpSpPr/>
            <p:nvPr/>
          </p:nvGrpSpPr>
          <p:grpSpPr>
            <a:xfrm>
              <a:off x="5968208" y="2549518"/>
              <a:ext cx="174119" cy="231588"/>
              <a:chOff x="4803668" y="3224977"/>
              <a:chExt cx="98578" cy="131115"/>
            </a:xfrm>
          </p:grpSpPr>
          <p:sp>
            <p:nvSpPr>
              <p:cNvPr id="1021" name="Google Shape;1021;p24"/>
              <p:cNvSpPr/>
              <p:nvPr/>
            </p:nvSpPr>
            <p:spPr>
              <a:xfrm>
                <a:off x="4821006" y="3226815"/>
                <a:ext cx="63870" cy="47769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430" extrusionOk="0">
                    <a:moveTo>
                      <a:pt x="956" y="1"/>
                    </a:moveTo>
                    <a:cubicBezTo>
                      <a:pt x="427" y="1"/>
                      <a:pt x="1" y="437"/>
                      <a:pt x="1" y="956"/>
                    </a:cubicBezTo>
                    <a:lnTo>
                      <a:pt x="1" y="1430"/>
                    </a:lnTo>
                    <a:lnTo>
                      <a:pt x="344" y="1430"/>
                    </a:lnTo>
                    <a:lnTo>
                      <a:pt x="344" y="956"/>
                    </a:lnTo>
                    <a:cubicBezTo>
                      <a:pt x="344" y="623"/>
                      <a:pt x="613" y="353"/>
                      <a:pt x="956" y="353"/>
                    </a:cubicBezTo>
                    <a:cubicBezTo>
                      <a:pt x="1290" y="353"/>
                      <a:pt x="1568" y="623"/>
                      <a:pt x="1568" y="956"/>
                    </a:cubicBezTo>
                    <a:lnTo>
                      <a:pt x="1568" y="1430"/>
                    </a:lnTo>
                    <a:lnTo>
                      <a:pt x="1912" y="1430"/>
                    </a:lnTo>
                    <a:lnTo>
                      <a:pt x="1912" y="956"/>
                    </a:lnTo>
                    <a:cubicBezTo>
                      <a:pt x="1912" y="437"/>
                      <a:pt x="1485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4"/>
              <p:cNvSpPr/>
              <p:nvPr/>
            </p:nvSpPr>
            <p:spPr>
              <a:xfrm>
                <a:off x="4818834" y="3224977"/>
                <a:ext cx="67912" cy="51477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541" extrusionOk="0">
                    <a:moveTo>
                      <a:pt x="1021" y="121"/>
                    </a:moveTo>
                    <a:cubicBezTo>
                      <a:pt x="1513" y="121"/>
                      <a:pt x="1921" y="520"/>
                      <a:pt x="1921" y="1011"/>
                    </a:cubicBezTo>
                    <a:lnTo>
                      <a:pt x="1921" y="1429"/>
                    </a:lnTo>
                    <a:lnTo>
                      <a:pt x="1689" y="1429"/>
                    </a:lnTo>
                    <a:lnTo>
                      <a:pt x="1689" y="1011"/>
                    </a:lnTo>
                    <a:cubicBezTo>
                      <a:pt x="1689" y="650"/>
                      <a:pt x="1392" y="344"/>
                      <a:pt x="1021" y="344"/>
                    </a:cubicBezTo>
                    <a:cubicBezTo>
                      <a:pt x="650" y="344"/>
                      <a:pt x="353" y="650"/>
                      <a:pt x="353" y="1011"/>
                    </a:cubicBezTo>
                    <a:lnTo>
                      <a:pt x="353" y="1429"/>
                    </a:lnTo>
                    <a:lnTo>
                      <a:pt x="121" y="1429"/>
                    </a:lnTo>
                    <a:lnTo>
                      <a:pt x="121" y="1011"/>
                    </a:lnTo>
                    <a:cubicBezTo>
                      <a:pt x="121" y="520"/>
                      <a:pt x="520" y="121"/>
                      <a:pt x="1021" y="121"/>
                    </a:cubicBezTo>
                    <a:close/>
                    <a:moveTo>
                      <a:pt x="1021" y="0"/>
                    </a:moveTo>
                    <a:cubicBezTo>
                      <a:pt x="455" y="0"/>
                      <a:pt x="1" y="455"/>
                      <a:pt x="1" y="1011"/>
                    </a:cubicBezTo>
                    <a:lnTo>
                      <a:pt x="1" y="1485"/>
                    </a:lnTo>
                    <a:cubicBezTo>
                      <a:pt x="1" y="1522"/>
                      <a:pt x="28" y="1540"/>
                      <a:pt x="66" y="1540"/>
                    </a:cubicBezTo>
                    <a:lnTo>
                      <a:pt x="409" y="1540"/>
                    </a:lnTo>
                    <a:cubicBezTo>
                      <a:pt x="437" y="1540"/>
                      <a:pt x="464" y="1522"/>
                      <a:pt x="464" y="1485"/>
                    </a:cubicBezTo>
                    <a:lnTo>
                      <a:pt x="464" y="1011"/>
                    </a:lnTo>
                    <a:cubicBezTo>
                      <a:pt x="464" y="715"/>
                      <a:pt x="715" y="464"/>
                      <a:pt x="1021" y="464"/>
                    </a:cubicBezTo>
                    <a:cubicBezTo>
                      <a:pt x="1327" y="464"/>
                      <a:pt x="1568" y="715"/>
                      <a:pt x="1568" y="1011"/>
                    </a:cubicBezTo>
                    <a:lnTo>
                      <a:pt x="1568" y="1485"/>
                    </a:lnTo>
                    <a:cubicBezTo>
                      <a:pt x="1568" y="1522"/>
                      <a:pt x="1596" y="1540"/>
                      <a:pt x="1633" y="1540"/>
                    </a:cubicBezTo>
                    <a:lnTo>
                      <a:pt x="1977" y="1540"/>
                    </a:lnTo>
                    <a:cubicBezTo>
                      <a:pt x="2004" y="1540"/>
                      <a:pt x="2032" y="1522"/>
                      <a:pt x="2032" y="1485"/>
                    </a:cubicBezTo>
                    <a:lnTo>
                      <a:pt x="2032" y="1011"/>
                    </a:lnTo>
                    <a:cubicBezTo>
                      <a:pt x="2032" y="455"/>
                      <a:pt x="1578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4"/>
              <p:cNvSpPr/>
              <p:nvPr/>
            </p:nvSpPr>
            <p:spPr>
              <a:xfrm>
                <a:off x="4805506" y="3274550"/>
                <a:ext cx="94870" cy="79671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2385" extrusionOk="0">
                    <a:moveTo>
                      <a:pt x="75" y="1"/>
                    </a:moveTo>
                    <a:cubicBezTo>
                      <a:pt x="38" y="1"/>
                      <a:pt x="1" y="38"/>
                      <a:pt x="1" y="84"/>
                    </a:cubicBezTo>
                    <a:lnTo>
                      <a:pt x="1" y="2301"/>
                    </a:lnTo>
                    <a:cubicBezTo>
                      <a:pt x="1" y="2348"/>
                      <a:pt x="29" y="2385"/>
                      <a:pt x="75" y="2385"/>
                    </a:cubicBezTo>
                    <a:lnTo>
                      <a:pt x="2765" y="2385"/>
                    </a:lnTo>
                    <a:cubicBezTo>
                      <a:pt x="2802" y="2385"/>
                      <a:pt x="2839" y="2348"/>
                      <a:pt x="2839" y="2301"/>
                    </a:cubicBezTo>
                    <a:lnTo>
                      <a:pt x="2839" y="84"/>
                    </a:lnTo>
                    <a:cubicBezTo>
                      <a:pt x="2839" y="38"/>
                      <a:pt x="2802" y="1"/>
                      <a:pt x="27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4"/>
              <p:cNvSpPr/>
              <p:nvPr/>
            </p:nvSpPr>
            <p:spPr>
              <a:xfrm>
                <a:off x="4803668" y="3272680"/>
                <a:ext cx="98578" cy="83412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497" extrusionOk="0">
                    <a:moveTo>
                      <a:pt x="2820" y="122"/>
                    </a:moveTo>
                    <a:cubicBezTo>
                      <a:pt x="2829" y="122"/>
                      <a:pt x="2839" y="131"/>
                      <a:pt x="2839" y="140"/>
                    </a:cubicBezTo>
                    <a:lnTo>
                      <a:pt x="2839" y="2357"/>
                    </a:lnTo>
                    <a:cubicBezTo>
                      <a:pt x="2839" y="2376"/>
                      <a:pt x="2829" y="2385"/>
                      <a:pt x="2820" y="2385"/>
                    </a:cubicBezTo>
                    <a:lnTo>
                      <a:pt x="130" y="2385"/>
                    </a:lnTo>
                    <a:cubicBezTo>
                      <a:pt x="121" y="2385"/>
                      <a:pt x="111" y="2376"/>
                      <a:pt x="111" y="2357"/>
                    </a:cubicBezTo>
                    <a:lnTo>
                      <a:pt x="111" y="140"/>
                    </a:lnTo>
                    <a:cubicBezTo>
                      <a:pt x="111" y="131"/>
                      <a:pt x="121" y="122"/>
                      <a:pt x="130" y="122"/>
                    </a:cubicBezTo>
                    <a:close/>
                    <a:moveTo>
                      <a:pt x="130" y="1"/>
                    </a:moveTo>
                    <a:cubicBezTo>
                      <a:pt x="56" y="1"/>
                      <a:pt x="0" y="66"/>
                      <a:pt x="0" y="140"/>
                    </a:cubicBezTo>
                    <a:lnTo>
                      <a:pt x="0" y="2357"/>
                    </a:lnTo>
                    <a:cubicBezTo>
                      <a:pt x="0" y="2431"/>
                      <a:pt x="56" y="2496"/>
                      <a:pt x="130" y="2496"/>
                    </a:cubicBezTo>
                    <a:lnTo>
                      <a:pt x="2820" y="2496"/>
                    </a:lnTo>
                    <a:cubicBezTo>
                      <a:pt x="2894" y="2496"/>
                      <a:pt x="2950" y="2441"/>
                      <a:pt x="2950" y="2357"/>
                    </a:cubicBezTo>
                    <a:lnTo>
                      <a:pt x="2950" y="140"/>
                    </a:lnTo>
                    <a:cubicBezTo>
                      <a:pt x="2950" y="66"/>
                      <a:pt x="2894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4842084" y="3295930"/>
                <a:ext cx="21413" cy="36913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105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400"/>
                      <a:pt x="483" y="465"/>
                      <a:pt x="418" y="502"/>
                    </a:cubicBezTo>
                    <a:cubicBezTo>
                      <a:pt x="399" y="511"/>
                      <a:pt x="390" y="539"/>
                      <a:pt x="390" y="567"/>
                    </a:cubicBezTo>
                    <a:lnTo>
                      <a:pt x="501" y="965"/>
                    </a:lnTo>
                    <a:cubicBezTo>
                      <a:pt x="511" y="975"/>
                      <a:pt x="501" y="975"/>
                      <a:pt x="501" y="984"/>
                    </a:cubicBezTo>
                    <a:lnTo>
                      <a:pt x="158" y="984"/>
                    </a:lnTo>
                    <a:cubicBezTo>
                      <a:pt x="158" y="975"/>
                      <a:pt x="149" y="965"/>
                      <a:pt x="158" y="965"/>
                    </a:cubicBezTo>
                    <a:lnTo>
                      <a:pt x="269" y="567"/>
                    </a:lnTo>
                    <a:cubicBezTo>
                      <a:pt x="269" y="548"/>
                      <a:pt x="260" y="520"/>
                      <a:pt x="232" y="502"/>
                    </a:cubicBezTo>
                    <a:cubicBezTo>
                      <a:pt x="167" y="474"/>
                      <a:pt x="121" y="400"/>
                      <a:pt x="121" y="325"/>
                    </a:cubicBezTo>
                    <a:cubicBezTo>
                      <a:pt x="121" y="214"/>
                      <a:pt x="21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9" y="1"/>
                      <a:pt x="0" y="140"/>
                      <a:pt x="0" y="316"/>
                    </a:cubicBezTo>
                    <a:cubicBezTo>
                      <a:pt x="0" y="427"/>
                      <a:pt x="56" y="520"/>
                      <a:pt x="139" y="585"/>
                    </a:cubicBezTo>
                    <a:lnTo>
                      <a:pt x="47" y="928"/>
                    </a:lnTo>
                    <a:cubicBezTo>
                      <a:pt x="37" y="965"/>
                      <a:pt x="37" y="1012"/>
                      <a:pt x="65" y="1049"/>
                    </a:cubicBezTo>
                    <a:cubicBezTo>
                      <a:pt x="93" y="1086"/>
                      <a:pt x="130" y="1105"/>
                      <a:pt x="177" y="1105"/>
                    </a:cubicBezTo>
                    <a:lnTo>
                      <a:pt x="483" y="1105"/>
                    </a:lnTo>
                    <a:cubicBezTo>
                      <a:pt x="529" y="1105"/>
                      <a:pt x="566" y="1086"/>
                      <a:pt x="594" y="1049"/>
                    </a:cubicBezTo>
                    <a:cubicBezTo>
                      <a:pt x="613" y="1012"/>
                      <a:pt x="622" y="965"/>
                      <a:pt x="613" y="928"/>
                    </a:cubicBezTo>
                    <a:lnTo>
                      <a:pt x="511" y="576"/>
                    </a:lnTo>
                    <a:cubicBezTo>
                      <a:pt x="594" y="511"/>
                      <a:pt x="640" y="418"/>
                      <a:pt x="640" y="316"/>
                    </a:cubicBezTo>
                    <a:cubicBezTo>
                      <a:pt x="64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3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Generated Report</a:t>
            </a:r>
            <a:endParaRPr dirty="0"/>
          </a:p>
        </p:txBody>
      </p:sp>
      <p:pic>
        <p:nvPicPr>
          <p:cNvPr id="3" name="Picture 2" descr="A screenshot of a report&#10;&#10;Description automatically generated">
            <a:extLst>
              <a:ext uri="{FF2B5EF4-FFF2-40B4-BE49-F238E27FC236}">
                <a16:creationId xmlns:a16="http://schemas.microsoft.com/office/drawing/2014/main" id="{6EB644C9-0879-7926-D77A-18F6E3FF0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598" y="1102260"/>
            <a:ext cx="2480400" cy="3509833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66A5703-84FB-9AAC-A87C-478C14306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998" y="1102260"/>
            <a:ext cx="2477386" cy="351000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57E4625-3A5E-B060-636F-7C3C84E3B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9384" y="1114375"/>
            <a:ext cx="2468523" cy="35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60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31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sp>
        <p:nvSpPr>
          <p:cNvPr id="1615" name="Google Shape;1615;p31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2699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Top meme posts vote patterns generally follow a sigmoid curve (getting votes slower at the start, increase rapidly in the middle, then plateaus)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So leave your post up even if it does not gain too much votes at the start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616" name="Google Shape;1616;p31"/>
          <p:cNvSpPr txBox="1">
            <a:spLocks noGrp="1"/>
          </p:cNvSpPr>
          <p:nvPr>
            <p:ph type="subTitle" idx="2"/>
          </p:nvPr>
        </p:nvSpPr>
        <p:spPr>
          <a:xfrm>
            <a:off x="5614906" y="1748899"/>
            <a:ext cx="2848200" cy="2699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6 of the top 10 memes are related to gaming / online culture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13</a:t>
            </a:r>
            <a:r>
              <a:rPr lang="en-US" baseline="30000" dirty="0"/>
              <a:t>th</a:t>
            </a:r>
            <a:r>
              <a:rPr lang="en-US" dirty="0"/>
              <a:t>, 14</a:t>
            </a:r>
            <a:r>
              <a:rPr lang="en-US" baseline="30000" dirty="0"/>
              <a:t>th</a:t>
            </a:r>
            <a:r>
              <a:rPr lang="en-US" dirty="0"/>
              <a:t> and 16</a:t>
            </a:r>
            <a:r>
              <a:rPr lang="en-US" baseline="30000" dirty="0"/>
              <a:t>th</a:t>
            </a:r>
            <a:r>
              <a:rPr lang="en-US" dirty="0"/>
              <a:t> top memes are about the recent death of Darth Vader voice actor James Earl Jones. The 15</a:t>
            </a:r>
            <a:r>
              <a:rPr lang="en-US" baseline="30000" dirty="0"/>
              <a:t>th</a:t>
            </a:r>
            <a:r>
              <a:rPr lang="en-US" dirty="0"/>
              <a:t> top meme is also related to movie culture (Minecraft story movie trailer)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titles of the top posts are short</a:t>
            </a:r>
          </a:p>
        </p:txBody>
      </p:sp>
      <p:sp>
        <p:nvSpPr>
          <p:cNvPr id="1619" name="Google Shape;1619;p31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 Sigmoid Curve</a:t>
            </a:r>
            <a:endParaRPr dirty="0"/>
          </a:p>
        </p:txBody>
      </p:sp>
      <p:sp>
        <p:nvSpPr>
          <p:cNvPr id="1620" name="Google Shape;1620;p31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 </a:t>
            </a:r>
            <a:r>
              <a:rPr lang="en-US" dirty="0"/>
              <a:t>Popular memes</a:t>
            </a:r>
            <a:endParaRPr dirty="0"/>
          </a:p>
        </p:txBody>
      </p:sp>
      <p:grpSp>
        <p:nvGrpSpPr>
          <p:cNvPr id="1622" name="Google Shape;1622;p31"/>
          <p:cNvGrpSpPr/>
          <p:nvPr/>
        </p:nvGrpSpPr>
        <p:grpSpPr>
          <a:xfrm>
            <a:off x="860522" y="2105971"/>
            <a:ext cx="1225000" cy="576722"/>
            <a:chOff x="835132" y="1750471"/>
            <a:chExt cx="1225000" cy="576722"/>
          </a:xfrm>
        </p:grpSpPr>
        <p:sp>
          <p:nvSpPr>
            <p:cNvPr id="1623" name="Google Shape;1623;p31"/>
            <p:cNvSpPr/>
            <p:nvPr/>
          </p:nvSpPr>
          <p:spPr>
            <a:xfrm>
              <a:off x="840244" y="1926561"/>
              <a:ext cx="300669" cy="37987"/>
            </a:xfrm>
            <a:custGeom>
              <a:avLst/>
              <a:gdLst/>
              <a:ahLst/>
              <a:cxnLst/>
              <a:rect l="l" t="t" r="r" b="b"/>
              <a:pathLst>
                <a:path w="3823" h="483" extrusionOk="0">
                  <a:moveTo>
                    <a:pt x="0" y="0"/>
                  </a:moveTo>
                  <a:lnTo>
                    <a:pt x="0" y="483"/>
                  </a:lnTo>
                  <a:lnTo>
                    <a:pt x="3822" y="483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1"/>
            <p:cNvSpPr/>
            <p:nvPr/>
          </p:nvSpPr>
          <p:spPr>
            <a:xfrm>
              <a:off x="835132" y="1921449"/>
              <a:ext cx="310107" cy="48211"/>
            </a:xfrm>
            <a:custGeom>
              <a:avLst/>
              <a:gdLst/>
              <a:ahLst/>
              <a:cxnLst/>
              <a:rect l="l" t="t" r="r" b="b"/>
              <a:pathLst>
                <a:path w="3943" h="613" extrusionOk="0">
                  <a:moveTo>
                    <a:pt x="3822" y="121"/>
                  </a:moveTo>
                  <a:lnTo>
                    <a:pt x="3822" y="492"/>
                  </a:lnTo>
                  <a:lnTo>
                    <a:pt x="121" y="49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48"/>
                  </a:lnTo>
                  <a:cubicBezTo>
                    <a:pt x="0" y="566"/>
                    <a:pt x="9" y="585"/>
                    <a:pt x="19" y="594"/>
                  </a:cubicBezTo>
                  <a:cubicBezTo>
                    <a:pt x="28" y="603"/>
                    <a:pt x="47" y="613"/>
                    <a:pt x="65" y="613"/>
                  </a:cubicBezTo>
                  <a:lnTo>
                    <a:pt x="3887" y="613"/>
                  </a:lnTo>
                  <a:cubicBezTo>
                    <a:pt x="3896" y="613"/>
                    <a:pt x="3915" y="603"/>
                    <a:pt x="3924" y="594"/>
                  </a:cubicBezTo>
                  <a:cubicBezTo>
                    <a:pt x="3933" y="585"/>
                    <a:pt x="3943" y="566"/>
                    <a:pt x="3943" y="548"/>
                  </a:cubicBezTo>
                  <a:lnTo>
                    <a:pt x="3943" y="65"/>
                  </a:lnTo>
                  <a:cubicBezTo>
                    <a:pt x="3943" y="28"/>
                    <a:pt x="3915" y="0"/>
                    <a:pt x="3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1"/>
            <p:cNvSpPr/>
            <p:nvPr/>
          </p:nvSpPr>
          <p:spPr>
            <a:xfrm>
              <a:off x="967887" y="2011892"/>
              <a:ext cx="172238" cy="24931"/>
            </a:xfrm>
            <a:custGeom>
              <a:avLst/>
              <a:gdLst/>
              <a:ahLst/>
              <a:cxnLst/>
              <a:rect l="l" t="t" r="r" b="b"/>
              <a:pathLst>
                <a:path w="2190" h="317" extrusionOk="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1"/>
            <p:cNvSpPr/>
            <p:nvPr/>
          </p:nvSpPr>
          <p:spPr>
            <a:xfrm>
              <a:off x="963483" y="2006780"/>
              <a:ext cx="181754" cy="34369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0" y="121"/>
                  </a:moveTo>
                  <a:lnTo>
                    <a:pt x="2190" y="325"/>
                  </a:lnTo>
                  <a:lnTo>
                    <a:pt x="112" y="325"/>
                  </a:lnTo>
                  <a:lnTo>
                    <a:pt x="112" y="121"/>
                  </a:lnTo>
                  <a:close/>
                  <a:moveTo>
                    <a:pt x="57" y="1"/>
                  </a:moveTo>
                  <a:cubicBezTo>
                    <a:pt x="38" y="1"/>
                    <a:pt x="29" y="10"/>
                    <a:pt x="19" y="19"/>
                  </a:cubicBezTo>
                  <a:cubicBezTo>
                    <a:pt x="1" y="28"/>
                    <a:pt x="1" y="47"/>
                    <a:pt x="1" y="66"/>
                  </a:cubicBezTo>
                  <a:lnTo>
                    <a:pt x="1" y="381"/>
                  </a:lnTo>
                  <a:cubicBezTo>
                    <a:pt x="1" y="409"/>
                    <a:pt x="29" y="437"/>
                    <a:pt x="57" y="437"/>
                  </a:cubicBezTo>
                  <a:lnTo>
                    <a:pt x="2255" y="437"/>
                  </a:lnTo>
                  <a:cubicBezTo>
                    <a:pt x="2264" y="437"/>
                    <a:pt x="2283" y="427"/>
                    <a:pt x="2292" y="418"/>
                  </a:cubicBezTo>
                  <a:cubicBezTo>
                    <a:pt x="2301" y="409"/>
                    <a:pt x="2311" y="390"/>
                    <a:pt x="2311" y="381"/>
                  </a:cubicBezTo>
                  <a:lnTo>
                    <a:pt x="2311" y="66"/>
                  </a:lnTo>
                  <a:cubicBezTo>
                    <a:pt x="2311" y="28"/>
                    <a:pt x="2283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1"/>
            <p:cNvSpPr/>
            <p:nvPr/>
          </p:nvSpPr>
          <p:spPr>
            <a:xfrm>
              <a:off x="967887" y="2083382"/>
              <a:ext cx="172238" cy="24931"/>
            </a:xfrm>
            <a:custGeom>
              <a:avLst/>
              <a:gdLst/>
              <a:ahLst/>
              <a:cxnLst/>
              <a:rect l="l" t="t" r="r" b="b"/>
              <a:pathLst>
                <a:path w="2190" h="317" extrusionOk="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>
              <a:off x="963483" y="2079057"/>
              <a:ext cx="181754" cy="34369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0" y="111"/>
                  </a:moveTo>
                  <a:lnTo>
                    <a:pt x="2190" y="315"/>
                  </a:lnTo>
                  <a:lnTo>
                    <a:pt x="112" y="315"/>
                  </a:lnTo>
                  <a:lnTo>
                    <a:pt x="112" y="111"/>
                  </a:lnTo>
                  <a:close/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371"/>
                  </a:lnTo>
                  <a:cubicBezTo>
                    <a:pt x="1" y="390"/>
                    <a:pt x="10" y="408"/>
                    <a:pt x="19" y="418"/>
                  </a:cubicBezTo>
                  <a:cubicBezTo>
                    <a:pt x="29" y="427"/>
                    <a:pt x="38" y="436"/>
                    <a:pt x="57" y="436"/>
                  </a:cubicBezTo>
                  <a:lnTo>
                    <a:pt x="2255" y="436"/>
                  </a:lnTo>
                  <a:cubicBezTo>
                    <a:pt x="2283" y="436"/>
                    <a:pt x="2311" y="408"/>
                    <a:pt x="2311" y="371"/>
                  </a:cubicBezTo>
                  <a:lnTo>
                    <a:pt x="2311" y="56"/>
                  </a:lnTo>
                  <a:cubicBezTo>
                    <a:pt x="2311" y="37"/>
                    <a:pt x="2301" y="28"/>
                    <a:pt x="2292" y="19"/>
                  </a:cubicBezTo>
                  <a:cubicBezTo>
                    <a:pt x="2283" y="0"/>
                    <a:pt x="2264" y="0"/>
                    <a:pt x="2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1"/>
            <p:cNvSpPr/>
            <p:nvPr/>
          </p:nvSpPr>
          <p:spPr>
            <a:xfrm>
              <a:off x="1724468" y="2138277"/>
              <a:ext cx="302164" cy="134880"/>
            </a:xfrm>
            <a:custGeom>
              <a:avLst/>
              <a:gdLst/>
              <a:ahLst/>
              <a:cxnLst/>
              <a:rect l="l" t="t" r="r" b="b"/>
              <a:pathLst>
                <a:path w="3842" h="1715" extrusionOk="0">
                  <a:moveTo>
                    <a:pt x="69" y="0"/>
                  </a:moveTo>
                  <a:cubicBezTo>
                    <a:pt x="47" y="0"/>
                    <a:pt x="26" y="16"/>
                    <a:pt x="19" y="36"/>
                  </a:cubicBezTo>
                  <a:cubicBezTo>
                    <a:pt x="0" y="63"/>
                    <a:pt x="19" y="101"/>
                    <a:pt x="47" y="110"/>
                  </a:cubicBezTo>
                  <a:lnTo>
                    <a:pt x="3758" y="1705"/>
                  </a:lnTo>
                  <a:cubicBezTo>
                    <a:pt x="3758" y="1715"/>
                    <a:pt x="3767" y="1715"/>
                    <a:pt x="3776" y="1715"/>
                  </a:cubicBezTo>
                  <a:cubicBezTo>
                    <a:pt x="3804" y="1715"/>
                    <a:pt x="3822" y="1696"/>
                    <a:pt x="3832" y="1678"/>
                  </a:cubicBezTo>
                  <a:cubicBezTo>
                    <a:pt x="3841" y="1650"/>
                    <a:pt x="3832" y="1613"/>
                    <a:pt x="3804" y="1603"/>
                  </a:cubicBezTo>
                  <a:lnTo>
                    <a:pt x="93" y="8"/>
                  </a:lnTo>
                  <a:cubicBezTo>
                    <a:pt x="85" y="3"/>
                    <a:pt x="77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1"/>
            <p:cNvSpPr/>
            <p:nvPr/>
          </p:nvSpPr>
          <p:spPr>
            <a:xfrm>
              <a:off x="2007517" y="2249012"/>
              <a:ext cx="47503" cy="47503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437" y="1"/>
                  </a:moveTo>
                  <a:lnTo>
                    <a:pt x="1" y="158"/>
                  </a:lnTo>
                  <a:lnTo>
                    <a:pt x="159" y="603"/>
                  </a:lnTo>
                  <a:lnTo>
                    <a:pt x="604" y="446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1"/>
            <p:cNvSpPr/>
            <p:nvPr/>
          </p:nvSpPr>
          <p:spPr>
            <a:xfrm>
              <a:off x="2002405" y="2244844"/>
              <a:ext cx="57727" cy="56783"/>
            </a:xfrm>
            <a:custGeom>
              <a:avLst/>
              <a:gdLst/>
              <a:ahLst/>
              <a:cxnLst/>
              <a:rect l="l" t="t" r="r" b="b"/>
              <a:pathLst>
                <a:path w="734" h="722" extrusionOk="0">
                  <a:moveTo>
                    <a:pt x="474" y="137"/>
                  </a:moveTo>
                  <a:lnTo>
                    <a:pt x="595" y="471"/>
                  </a:lnTo>
                  <a:lnTo>
                    <a:pt x="261" y="592"/>
                  </a:lnTo>
                  <a:lnTo>
                    <a:pt x="140" y="258"/>
                  </a:lnTo>
                  <a:lnTo>
                    <a:pt x="474" y="137"/>
                  </a:lnTo>
                  <a:close/>
                  <a:moveTo>
                    <a:pt x="510" y="0"/>
                  </a:moveTo>
                  <a:cubicBezTo>
                    <a:pt x="502" y="0"/>
                    <a:pt x="493" y="2"/>
                    <a:pt x="483" y="7"/>
                  </a:cubicBezTo>
                  <a:lnTo>
                    <a:pt x="47" y="165"/>
                  </a:lnTo>
                  <a:cubicBezTo>
                    <a:pt x="29" y="174"/>
                    <a:pt x="19" y="183"/>
                    <a:pt x="10" y="193"/>
                  </a:cubicBezTo>
                  <a:cubicBezTo>
                    <a:pt x="1" y="211"/>
                    <a:pt x="1" y="230"/>
                    <a:pt x="10" y="239"/>
                  </a:cubicBezTo>
                  <a:lnTo>
                    <a:pt x="168" y="684"/>
                  </a:lnTo>
                  <a:cubicBezTo>
                    <a:pt x="177" y="703"/>
                    <a:pt x="205" y="721"/>
                    <a:pt x="224" y="721"/>
                  </a:cubicBezTo>
                  <a:lnTo>
                    <a:pt x="242" y="721"/>
                  </a:lnTo>
                  <a:lnTo>
                    <a:pt x="687" y="554"/>
                  </a:lnTo>
                  <a:cubicBezTo>
                    <a:pt x="715" y="545"/>
                    <a:pt x="734" y="508"/>
                    <a:pt x="724" y="480"/>
                  </a:cubicBezTo>
                  <a:lnTo>
                    <a:pt x="567" y="35"/>
                  </a:lnTo>
                  <a:cubicBezTo>
                    <a:pt x="557" y="26"/>
                    <a:pt x="548" y="16"/>
                    <a:pt x="530" y="7"/>
                  </a:cubicBezTo>
                  <a:cubicBezTo>
                    <a:pt x="525" y="2"/>
                    <a:pt x="518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1"/>
            <p:cNvSpPr/>
            <p:nvPr/>
          </p:nvSpPr>
          <p:spPr>
            <a:xfrm>
              <a:off x="1161987" y="1777525"/>
              <a:ext cx="583722" cy="544791"/>
            </a:xfrm>
            <a:custGeom>
              <a:avLst/>
              <a:gdLst/>
              <a:ahLst/>
              <a:cxnLst/>
              <a:rect l="l" t="t" r="r" b="b"/>
              <a:pathLst>
                <a:path w="7422" h="6927" extrusionOk="0">
                  <a:moveTo>
                    <a:pt x="3708" y="0"/>
                  </a:moveTo>
                  <a:cubicBezTo>
                    <a:pt x="3534" y="0"/>
                    <a:pt x="3359" y="13"/>
                    <a:pt x="3182" y="40"/>
                  </a:cubicBezTo>
                  <a:cubicBezTo>
                    <a:pt x="1290" y="327"/>
                    <a:pt x="0" y="2099"/>
                    <a:pt x="288" y="3992"/>
                  </a:cubicBezTo>
                  <a:cubicBezTo>
                    <a:pt x="548" y="5706"/>
                    <a:pt x="2027" y="6926"/>
                    <a:pt x="3704" y="6926"/>
                  </a:cubicBezTo>
                  <a:cubicBezTo>
                    <a:pt x="3878" y="6926"/>
                    <a:pt x="4053" y="6913"/>
                    <a:pt x="4230" y="6886"/>
                  </a:cubicBezTo>
                  <a:cubicBezTo>
                    <a:pt x="6123" y="6598"/>
                    <a:pt x="7421" y="4827"/>
                    <a:pt x="7134" y="2943"/>
                  </a:cubicBezTo>
                  <a:cubicBezTo>
                    <a:pt x="6873" y="1228"/>
                    <a:pt x="5392" y="0"/>
                    <a:pt x="3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1"/>
            <p:cNvSpPr/>
            <p:nvPr/>
          </p:nvSpPr>
          <p:spPr>
            <a:xfrm>
              <a:off x="1168515" y="1772964"/>
              <a:ext cx="582306" cy="554229"/>
            </a:xfrm>
            <a:custGeom>
              <a:avLst/>
              <a:gdLst/>
              <a:ahLst/>
              <a:cxnLst/>
              <a:rect l="l" t="t" r="r" b="b"/>
              <a:pathLst>
                <a:path w="7404" h="7047" extrusionOk="0">
                  <a:moveTo>
                    <a:pt x="3628" y="116"/>
                  </a:moveTo>
                  <a:cubicBezTo>
                    <a:pt x="5279" y="116"/>
                    <a:pt x="6736" y="1322"/>
                    <a:pt x="6995" y="3001"/>
                  </a:cubicBezTo>
                  <a:cubicBezTo>
                    <a:pt x="7274" y="4857"/>
                    <a:pt x="6003" y="6601"/>
                    <a:pt x="4147" y="6888"/>
                  </a:cubicBezTo>
                  <a:cubicBezTo>
                    <a:pt x="3971" y="6916"/>
                    <a:pt x="3796" y="6929"/>
                    <a:pt x="3623" y="6929"/>
                  </a:cubicBezTo>
                  <a:cubicBezTo>
                    <a:pt x="1968" y="6929"/>
                    <a:pt x="521" y="5720"/>
                    <a:pt x="260" y="4040"/>
                  </a:cubicBezTo>
                  <a:cubicBezTo>
                    <a:pt x="121" y="3141"/>
                    <a:pt x="344" y="2241"/>
                    <a:pt x="882" y="1508"/>
                  </a:cubicBezTo>
                  <a:cubicBezTo>
                    <a:pt x="1420" y="775"/>
                    <a:pt x="2208" y="293"/>
                    <a:pt x="3108" y="154"/>
                  </a:cubicBezTo>
                  <a:cubicBezTo>
                    <a:pt x="3285" y="126"/>
                    <a:pt x="3461" y="116"/>
                    <a:pt x="3628" y="116"/>
                  </a:cubicBezTo>
                  <a:close/>
                  <a:moveTo>
                    <a:pt x="3628" y="1"/>
                  </a:moveTo>
                  <a:cubicBezTo>
                    <a:pt x="3451" y="1"/>
                    <a:pt x="3271" y="14"/>
                    <a:pt x="3090" y="42"/>
                  </a:cubicBezTo>
                  <a:cubicBezTo>
                    <a:pt x="2162" y="181"/>
                    <a:pt x="1346" y="682"/>
                    <a:pt x="789" y="1443"/>
                  </a:cubicBezTo>
                  <a:cubicBezTo>
                    <a:pt x="233" y="2194"/>
                    <a:pt x="1" y="3131"/>
                    <a:pt x="149" y="4059"/>
                  </a:cubicBezTo>
                  <a:cubicBezTo>
                    <a:pt x="409" y="5794"/>
                    <a:pt x="1912" y="7046"/>
                    <a:pt x="3628" y="7046"/>
                  </a:cubicBezTo>
                  <a:cubicBezTo>
                    <a:pt x="3804" y="7046"/>
                    <a:pt x="3980" y="7028"/>
                    <a:pt x="4157" y="7000"/>
                  </a:cubicBezTo>
                  <a:cubicBezTo>
                    <a:pt x="6077" y="6712"/>
                    <a:pt x="7403" y="4912"/>
                    <a:pt x="7107" y="2992"/>
                  </a:cubicBezTo>
                  <a:cubicBezTo>
                    <a:pt x="6838" y="1253"/>
                    <a:pt x="5336" y="1"/>
                    <a:pt x="3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1"/>
            <p:cNvSpPr/>
            <p:nvPr/>
          </p:nvSpPr>
          <p:spPr>
            <a:xfrm>
              <a:off x="1170717" y="1754875"/>
              <a:ext cx="620214" cy="545027"/>
            </a:xfrm>
            <a:custGeom>
              <a:avLst/>
              <a:gdLst/>
              <a:ahLst/>
              <a:cxnLst/>
              <a:rect l="l" t="t" r="r" b="b"/>
              <a:pathLst>
                <a:path w="7886" h="6930" extrusionOk="0">
                  <a:moveTo>
                    <a:pt x="3951" y="0"/>
                  </a:moveTo>
                  <a:cubicBezTo>
                    <a:pt x="2835" y="0"/>
                    <a:pt x="1737" y="541"/>
                    <a:pt x="1067" y="1543"/>
                  </a:cubicBezTo>
                  <a:cubicBezTo>
                    <a:pt x="0" y="3129"/>
                    <a:pt x="427" y="5282"/>
                    <a:pt x="2014" y="6348"/>
                  </a:cubicBezTo>
                  <a:cubicBezTo>
                    <a:pt x="2606" y="6741"/>
                    <a:pt x="3275" y="6929"/>
                    <a:pt x="3937" y="6929"/>
                  </a:cubicBezTo>
                  <a:cubicBezTo>
                    <a:pt x="5057" y="6929"/>
                    <a:pt x="6154" y="6390"/>
                    <a:pt x="6819" y="5393"/>
                  </a:cubicBezTo>
                  <a:cubicBezTo>
                    <a:pt x="7886" y="3807"/>
                    <a:pt x="7459" y="1654"/>
                    <a:pt x="5873" y="588"/>
                  </a:cubicBezTo>
                  <a:cubicBezTo>
                    <a:pt x="5282" y="191"/>
                    <a:pt x="4613" y="0"/>
                    <a:pt x="3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1"/>
            <p:cNvSpPr/>
            <p:nvPr/>
          </p:nvSpPr>
          <p:spPr>
            <a:xfrm>
              <a:off x="1184559" y="1750471"/>
              <a:ext cx="593238" cy="554072"/>
            </a:xfrm>
            <a:custGeom>
              <a:avLst/>
              <a:gdLst/>
              <a:ahLst/>
              <a:cxnLst/>
              <a:rect l="l" t="t" r="r" b="b"/>
              <a:pathLst>
                <a:path w="7543" h="7045" extrusionOk="0">
                  <a:moveTo>
                    <a:pt x="3776" y="115"/>
                  </a:moveTo>
                  <a:cubicBezTo>
                    <a:pt x="4500" y="115"/>
                    <a:pt x="5196" y="347"/>
                    <a:pt x="5789" y="774"/>
                  </a:cubicBezTo>
                  <a:cubicBezTo>
                    <a:pt x="6522" y="1312"/>
                    <a:pt x="6995" y="2109"/>
                    <a:pt x="7134" y="3009"/>
                  </a:cubicBezTo>
                  <a:cubicBezTo>
                    <a:pt x="7422" y="4865"/>
                    <a:pt x="6142" y="6599"/>
                    <a:pt x="4287" y="6887"/>
                  </a:cubicBezTo>
                  <a:cubicBezTo>
                    <a:pt x="4111" y="6914"/>
                    <a:pt x="3936" y="6927"/>
                    <a:pt x="3762" y="6927"/>
                  </a:cubicBezTo>
                  <a:cubicBezTo>
                    <a:pt x="3043" y="6927"/>
                    <a:pt x="2344" y="6699"/>
                    <a:pt x="1754" y="6265"/>
                  </a:cubicBezTo>
                  <a:cubicBezTo>
                    <a:pt x="1021" y="5727"/>
                    <a:pt x="548" y="4939"/>
                    <a:pt x="409" y="4039"/>
                  </a:cubicBezTo>
                  <a:cubicBezTo>
                    <a:pt x="121" y="2184"/>
                    <a:pt x="1401" y="440"/>
                    <a:pt x="3257" y="161"/>
                  </a:cubicBezTo>
                  <a:cubicBezTo>
                    <a:pt x="3433" y="133"/>
                    <a:pt x="3609" y="115"/>
                    <a:pt x="3776" y="115"/>
                  </a:cubicBezTo>
                  <a:close/>
                  <a:moveTo>
                    <a:pt x="3776" y="0"/>
                  </a:moveTo>
                  <a:cubicBezTo>
                    <a:pt x="3598" y="0"/>
                    <a:pt x="3418" y="14"/>
                    <a:pt x="3238" y="41"/>
                  </a:cubicBezTo>
                  <a:cubicBezTo>
                    <a:pt x="1318" y="338"/>
                    <a:pt x="1" y="2137"/>
                    <a:pt x="288" y="4057"/>
                  </a:cubicBezTo>
                  <a:cubicBezTo>
                    <a:pt x="437" y="4985"/>
                    <a:pt x="928" y="5801"/>
                    <a:pt x="1689" y="6358"/>
                  </a:cubicBezTo>
                  <a:cubicBezTo>
                    <a:pt x="2301" y="6813"/>
                    <a:pt x="3025" y="7045"/>
                    <a:pt x="3767" y="7045"/>
                  </a:cubicBezTo>
                  <a:cubicBezTo>
                    <a:pt x="3943" y="7045"/>
                    <a:pt x="4129" y="7035"/>
                    <a:pt x="4305" y="6998"/>
                  </a:cubicBezTo>
                  <a:cubicBezTo>
                    <a:pt x="6225" y="6711"/>
                    <a:pt x="7543" y="4911"/>
                    <a:pt x="7255" y="2991"/>
                  </a:cubicBezTo>
                  <a:cubicBezTo>
                    <a:pt x="7107" y="2054"/>
                    <a:pt x="6615" y="1237"/>
                    <a:pt x="5854" y="681"/>
                  </a:cubicBezTo>
                  <a:cubicBezTo>
                    <a:pt x="5241" y="232"/>
                    <a:pt x="4519" y="0"/>
                    <a:pt x="3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1"/>
            <p:cNvSpPr/>
            <p:nvPr/>
          </p:nvSpPr>
          <p:spPr>
            <a:xfrm>
              <a:off x="1571972" y="1801985"/>
              <a:ext cx="132836" cy="133386"/>
            </a:xfrm>
            <a:custGeom>
              <a:avLst/>
              <a:gdLst/>
              <a:ahLst/>
              <a:cxnLst/>
              <a:rect l="l" t="t" r="r" b="b"/>
              <a:pathLst>
                <a:path w="1689" h="1696" extrusionOk="0">
                  <a:moveTo>
                    <a:pt x="99" y="0"/>
                  </a:moveTo>
                  <a:cubicBezTo>
                    <a:pt x="67" y="0"/>
                    <a:pt x="33" y="19"/>
                    <a:pt x="19" y="54"/>
                  </a:cubicBezTo>
                  <a:cubicBezTo>
                    <a:pt x="1" y="91"/>
                    <a:pt x="19" y="146"/>
                    <a:pt x="56" y="165"/>
                  </a:cubicBezTo>
                  <a:cubicBezTo>
                    <a:pt x="706" y="462"/>
                    <a:pt x="1216" y="991"/>
                    <a:pt x="1503" y="1640"/>
                  </a:cubicBezTo>
                  <a:cubicBezTo>
                    <a:pt x="1522" y="1677"/>
                    <a:pt x="1550" y="1696"/>
                    <a:pt x="1587" y="1696"/>
                  </a:cubicBezTo>
                  <a:cubicBezTo>
                    <a:pt x="1596" y="1696"/>
                    <a:pt x="1615" y="1696"/>
                    <a:pt x="1624" y="1686"/>
                  </a:cubicBezTo>
                  <a:cubicBezTo>
                    <a:pt x="1670" y="1668"/>
                    <a:pt x="1689" y="1612"/>
                    <a:pt x="1670" y="1575"/>
                  </a:cubicBezTo>
                  <a:cubicBezTo>
                    <a:pt x="1364" y="879"/>
                    <a:pt x="817" y="323"/>
                    <a:pt x="131" y="7"/>
                  </a:cubicBezTo>
                  <a:cubicBezTo>
                    <a:pt x="121" y="2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1"/>
            <p:cNvSpPr/>
            <p:nvPr/>
          </p:nvSpPr>
          <p:spPr>
            <a:xfrm>
              <a:off x="1333437" y="1933088"/>
              <a:ext cx="144475" cy="248133"/>
            </a:xfrm>
            <a:custGeom>
              <a:avLst/>
              <a:gdLst/>
              <a:ahLst/>
              <a:cxnLst/>
              <a:rect l="l" t="t" r="r" b="b"/>
              <a:pathLst>
                <a:path w="1837" h="3155" extrusionOk="0">
                  <a:moveTo>
                    <a:pt x="0" y="1"/>
                  </a:moveTo>
                  <a:lnTo>
                    <a:pt x="0" y="2440"/>
                  </a:lnTo>
                  <a:lnTo>
                    <a:pt x="1837" y="3155"/>
                  </a:lnTo>
                  <a:lnTo>
                    <a:pt x="1837" y="7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1"/>
            <p:cNvSpPr/>
            <p:nvPr/>
          </p:nvSpPr>
          <p:spPr>
            <a:xfrm>
              <a:off x="1329033" y="1928763"/>
              <a:ext cx="153992" cy="256863"/>
            </a:xfrm>
            <a:custGeom>
              <a:avLst/>
              <a:gdLst/>
              <a:ahLst/>
              <a:cxnLst/>
              <a:rect l="l" t="t" r="r" b="b"/>
              <a:pathLst>
                <a:path w="1958" h="3266" extrusionOk="0">
                  <a:moveTo>
                    <a:pt x="112" y="139"/>
                  </a:moveTo>
                  <a:lnTo>
                    <a:pt x="1837" y="844"/>
                  </a:lnTo>
                  <a:lnTo>
                    <a:pt x="1837" y="3117"/>
                  </a:lnTo>
                  <a:lnTo>
                    <a:pt x="112" y="2458"/>
                  </a:lnTo>
                  <a:lnTo>
                    <a:pt x="112" y="139"/>
                  </a:lnTo>
                  <a:close/>
                  <a:moveTo>
                    <a:pt x="75" y="0"/>
                  </a:moveTo>
                  <a:cubicBezTo>
                    <a:pt x="56" y="0"/>
                    <a:pt x="38" y="0"/>
                    <a:pt x="28" y="9"/>
                  </a:cubicBezTo>
                  <a:cubicBezTo>
                    <a:pt x="10" y="19"/>
                    <a:pt x="1" y="37"/>
                    <a:pt x="1" y="56"/>
                  </a:cubicBezTo>
                  <a:lnTo>
                    <a:pt x="1" y="2495"/>
                  </a:lnTo>
                  <a:cubicBezTo>
                    <a:pt x="1" y="2523"/>
                    <a:pt x="10" y="2551"/>
                    <a:pt x="38" y="2551"/>
                  </a:cubicBezTo>
                  <a:lnTo>
                    <a:pt x="1874" y="3256"/>
                  </a:lnTo>
                  <a:cubicBezTo>
                    <a:pt x="1884" y="3265"/>
                    <a:pt x="1893" y="3265"/>
                    <a:pt x="1902" y="3265"/>
                  </a:cubicBezTo>
                  <a:cubicBezTo>
                    <a:pt x="1912" y="3265"/>
                    <a:pt x="1921" y="3256"/>
                    <a:pt x="1930" y="3256"/>
                  </a:cubicBezTo>
                  <a:cubicBezTo>
                    <a:pt x="1949" y="3247"/>
                    <a:pt x="1958" y="3228"/>
                    <a:pt x="1958" y="3210"/>
                  </a:cubicBezTo>
                  <a:lnTo>
                    <a:pt x="1958" y="807"/>
                  </a:lnTo>
                  <a:cubicBezTo>
                    <a:pt x="1958" y="779"/>
                    <a:pt x="1939" y="761"/>
                    <a:pt x="1921" y="75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1"/>
            <p:cNvSpPr/>
            <p:nvPr/>
          </p:nvSpPr>
          <p:spPr>
            <a:xfrm>
              <a:off x="1477832" y="1933088"/>
              <a:ext cx="145262" cy="248133"/>
            </a:xfrm>
            <a:custGeom>
              <a:avLst/>
              <a:gdLst/>
              <a:ahLst/>
              <a:cxnLst/>
              <a:rect l="l" t="t" r="r" b="b"/>
              <a:pathLst>
                <a:path w="1847" h="3155" extrusionOk="0">
                  <a:moveTo>
                    <a:pt x="1847" y="1"/>
                  </a:moveTo>
                  <a:lnTo>
                    <a:pt x="1" y="752"/>
                  </a:lnTo>
                  <a:lnTo>
                    <a:pt x="1" y="3155"/>
                  </a:lnTo>
                  <a:lnTo>
                    <a:pt x="1847" y="2440"/>
                  </a:lnTo>
                  <a:lnTo>
                    <a:pt x="18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1"/>
            <p:cNvSpPr/>
            <p:nvPr/>
          </p:nvSpPr>
          <p:spPr>
            <a:xfrm>
              <a:off x="1473507" y="1928763"/>
              <a:ext cx="153992" cy="256863"/>
            </a:xfrm>
            <a:custGeom>
              <a:avLst/>
              <a:gdLst/>
              <a:ahLst/>
              <a:cxnLst/>
              <a:rect l="l" t="t" r="r" b="b"/>
              <a:pathLst>
                <a:path w="1958" h="3266" extrusionOk="0">
                  <a:moveTo>
                    <a:pt x="1846" y="139"/>
                  </a:moveTo>
                  <a:lnTo>
                    <a:pt x="1846" y="2458"/>
                  </a:lnTo>
                  <a:lnTo>
                    <a:pt x="121" y="3117"/>
                  </a:lnTo>
                  <a:lnTo>
                    <a:pt x="121" y="844"/>
                  </a:lnTo>
                  <a:lnTo>
                    <a:pt x="1846" y="139"/>
                  </a:lnTo>
                  <a:close/>
                  <a:moveTo>
                    <a:pt x="1883" y="0"/>
                  </a:moveTo>
                  <a:lnTo>
                    <a:pt x="37" y="751"/>
                  </a:lnTo>
                  <a:cubicBezTo>
                    <a:pt x="19" y="761"/>
                    <a:pt x="0" y="779"/>
                    <a:pt x="0" y="807"/>
                  </a:cubicBezTo>
                  <a:lnTo>
                    <a:pt x="0" y="3210"/>
                  </a:lnTo>
                  <a:cubicBezTo>
                    <a:pt x="0" y="3228"/>
                    <a:pt x="10" y="3247"/>
                    <a:pt x="28" y="3256"/>
                  </a:cubicBezTo>
                  <a:cubicBezTo>
                    <a:pt x="37" y="3256"/>
                    <a:pt x="47" y="3265"/>
                    <a:pt x="65" y="3265"/>
                  </a:cubicBezTo>
                  <a:cubicBezTo>
                    <a:pt x="65" y="3265"/>
                    <a:pt x="75" y="3265"/>
                    <a:pt x="84" y="3256"/>
                  </a:cubicBezTo>
                  <a:lnTo>
                    <a:pt x="1921" y="2551"/>
                  </a:lnTo>
                  <a:cubicBezTo>
                    <a:pt x="1948" y="2542"/>
                    <a:pt x="1958" y="2523"/>
                    <a:pt x="1958" y="2495"/>
                  </a:cubicBezTo>
                  <a:lnTo>
                    <a:pt x="1958" y="56"/>
                  </a:lnTo>
                  <a:cubicBezTo>
                    <a:pt x="1958" y="37"/>
                    <a:pt x="1948" y="19"/>
                    <a:pt x="1939" y="9"/>
                  </a:cubicBezTo>
                  <a:cubicBezTo>
                    <a:pt x="1921" y="0"/>
                    <a:pt x="1902" y="0"/>
                    <a:pt x="1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1"/>
            <p:cNvSpPr/>
            <p:nvPr/>
          </p:nvSpPr>
          <p:spPr>
            <a:xfrm>
              <a:off x="1534772" y="1955739"/>
              <a:ext cx="32167" cy="54817"/>
            </a:xfrm>
            <a:custGeom>
              <a:avLst/>
              <a:gdLst/>
              <a:ahLst/>
              <a:cxnLst/>
              <a:rect l="l" t="t" r="r" b="b"/>
              <a:pathLst>
                <a:path w="409" h="697" extrusionOk="0">
                  <a:moveTo>
                    <a:pt x="409" y="0"/>
                  </a:moveTo>
                  <a:lnTo>
                    <a:pt x="1" y="167"/>
                  </a:lnTo>
                  <a:lnTo>
                    <a:pt x="1" y="696"/>
                  </a:lnTo>
                  <a:lnTo>
                    <a:pt x="409" y="538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1"/>
            <p:cNvSpPr/>
            <p:nvPr/>
          </p:nvSpPr>
          <p:spPr>
            <a:xfrm>
              <a:off x="1530368" y="1951020"/>
              <a:ext cx="40975" cy="63862"/>
            </a:xfrm>
            <a:custGeom>
              <a:avLst/>
              <a:gdLst/>
              <a:ahLst/>
              <a:cxnLst/>
              <a:rect l="l" t="t" r="r" b="b"/>
              <a:pathLst>
                <a:path w="521" h="812" extrusionOk="0">
                  <a:moveTo>
                    <a:pt x="409" y="144"/>
                  </a:moveTo>
                  <a:lnTo>
                    <a:pt x="409" y="561"/>
                  </a:lnTo>
                  <a:lnTo>
                    <a:pt x="112" y="673"/>
                  </a:lnTo>
                  <a:lnTo>
                    <a:pt x="112" y="264"/>
                  </a:lnTo>
                  <a:lnTo>
                    <a:pt x="409" y="144"/>
                  </a:lnTo>
                  <a:close/>
                  <a:moveTo>
                    <a:pt x="455" y="1"/>
                  </a:moveTo>
                  <a:cubicBezTo>
                    <a:pt x="449" y="1"/>
                    <a:pt x="442" y="2"/>
                    <a:pt x="437" y="5"/>
                  </a:cubicBezTo>
                  <a:lnTo>
                    <a:pt x="29" y="172"/>
                  </a:lnTo>
                  <a:cubicBezTo>
                    <a:pt x="10" y="181"/>
                    <a:pt x="1" y="199"/>
                    <a:pt x="1" y="227"/>
                  </a:cubicBezTo>
                  <a:lnTo>
                    <a:pt x="1" y="756"/>
                  </a:lnTo>
                  <a:cubicBezTo>
                    <a:pt x="1" y="775"/>
                    <a:pt x="10" y="793"/>
                    <a:pt x="19" y="802"/>
                  </a:cubicBezTo>
                  <a:cubicBezTo>
                    <a:pt x="29" y="812"/>
                    <a:pt x="47" y="812"/>
                    <a:pt x="57" y="812"/>
                  </a:cubicBezTo>
                  <a:lnTo>
                    <a:pt x="75" y="812"/>
                  </a:lnTo>
                  <a:lnTo>
                    <a:pt x="483" y="654"/>
                  </a:lnTo>
                  <a:cubicBezTo>
                    <a:pt x="502" y="645"/>
                    <a:pt x="520" y="626"/>
                    <a:pt x="520" y="598"/>
                  </a:cubicBezTo>
                  <a:lnTo>
                    <a:pt x="520" y="60"/>
                  </a:lnTo>
                  <a:cubicBezTo>
                    <a:pt x="520" y="42"/>
                    <a:pt x="511" y="23"/>
                    <a:pt x="493" y="14"/>
                  </a:cubicBezTo>
                  <a:cubicBezTo>
                    <a:pt x="486" y="7"/>
                    <a:pt x="470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1"/>
            <p:cNvSpPr/>
            <p:nvPr/>
          </p:nvSpPr>
          <p:spPr>
            <a:xfrm>
              <a:off x="1333437" y="1874733"/>
              <a:ext cx="289659" cy="117578"/>
            </a:xfrm>
            <a:custGeom>
              <a:avLst/>
              <a:gdLst/>
              <a:ahLst/>
              <a:cxnLst/>
              <a:rect l="l" t="t" r="r" b="b"/>
              <a:pathLst>
                <a:path w="3683" h="1495" extrusionOk="0">
                  <a:moveTo>
                    <a:pt x="1837" y="1"/>
                  </a:moveTo>
                  <a:lnTo>
                    <a:pt x="0" y="743"/>
                  </a:lnTo>
                  <a:lnTo>
                    <a:pt x="1837" y="1494"/>
                  </a:lnTo>
                  <a:lnTo>
                    <a:pt x="3683" y="743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1"/>
            <p:cNvSpPr/>
            <p:nvPr/>
          </p:nvSpPr>
          <p:spPr>
            <a:xfrm>
              <a:off x="1329033" y="1870328"/>
              <a:ext cx="298467" cy="126308"/>
            </a:xfrm>
            <a:custGeom>
              <a:avLst/>
              <a:gdLst/>
              <a:ahLst/>
              <a:cxnLst/>
              <a:rect l="l" t="t" r="r" b="b"/>
              <a:pathLst>
                <a:path w="3795" h="1606" extrusionOk="0">
                  <a:moveTo>
                    <a:pt x="1902" y="122"/>
                  </a:moveTo>
                  <a:lnTo>
                    <a:pt x="3581" y="799"/>
                  </a:lnTo>
                  <a:lnTo>
                    <a:pt x="1902" y="1485"/>
                  </a:lnTo>
                  <a:lnTo>
                    <a:pt x="214" y="799"/>
                  </a:lnTo>
                  <a:lnTo>
                    <a:pt x="1902" y="122"/>
                  </a:lnTo>
                  <a:close/>
                  <a:moveTo>
                    <a:pt x="1874" y="1"/>
                  </a:moveTo>
                  <a:lnTo>
                    <a:pt x="38" y="743"/>
                  </a:lnTo>
                  <a:cubicBezTo>
                    <a:pt x="10" y="752"/>
                    <a:pt x="1" y="780"/>
                    <a:pt x="1" y="799"/>
                  </a:cubicBezTo>
                  <a:cubicBezTo>
                    <a:pt x="1" y="827"/>
                    <a:pt x="10" y="845"/>
                    <a:pt x="38" y="854"/>
                  </a:cubicBezTo>
                  <a:lnTo>
                    <a:pt x="1874" y="1597"/>
                  </a:lnTo>
                  <a:cubicBezTo>
                    <a:pt x="1884" y="1606"/>
                    <a:pt x="1893" y="1606"/>
                    <a:pt x="1902" y="1606"/>
                  </a:cubicBezTo>
                  <a:cubicBezTo>
                    <a:pt x="1902" y="1606"/>
                    <a:pt x="1912" y="1606"/>
                    <a:pt x="1921" y="1597"/>
                  </a:cubicBezTo>
                  <a:lnTo>
                    <a:pt x="3758" y="854"/>
                  </a:lnTo>
                  <a:cubicBezTo>
                    <a:pt x="3785" y="845"/>
                    <a:pt x="3795" y="827"/>
                    <a:pt x="3795" y="799"/>
                  </a:cubicBezTo>
                  <a:cubicBezTo>
                    <a:pt x="3795" y="780"/>
                    <a:pt x="3785" y="752"/>
                    <a:pt x="3758" y="743"/>
                  </a:cubicBezTo>
                  <a:lnTo>
                    <a:pt x="19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1"/>
            <p:cNvSpPr/>
            <p:nvPr/>
          </p:nvSpPr>
          <p:spPr>
            <a:xfrm>
              <a:off x="1407129" y="1891484"/>
              <a:ext cx="159812" cy="75973"/>
            </a:xfrm>
            <a:custGeom>
              <a:avLst/>
              <a:gdLst/>
              <a:ahLst/>
              <a:cxnLst/>
              <a:rect l="l" t="t" r="r" b="b"/>
              <a:pathLst>
                <a:path w="2032" h="966" extrusionOk="0">
                  <a:moveTo>
                    <a:pt x="371" y="1"/>
                  </a:moveTo>
                  <a:lnTo>
                    <a:pt x="0" y="168"/>
                  </a:lnTo>
                  <a:lnTo>
                    <a:pt x="1624" y="966"/>
                  </a:lnTo>
                  <a:lnTo>
                    <a:pt x="2032" y="817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1"/>
            <p:cNvSpPr/>
            <p:nvPr/>
          </p:nvSpPr>
          <p:spPr>
            <a:xfrm>
              <a:off x="1402017" y="1887159"/>
              <a:ext cx="169328" cy="85411"/>
            </a:xfrm>
            <a:custGeom>
              <a:avLst/>
              <a:gdLst/>
              <a:ahLst/>
              <a:cxnLst/>
              <a:rect l="l" t="t" r="r" b="b"/>
              <a:pathLst>
                <a:path w="2153" h="1086" extrusionOk="0">
                  <a:moveTo>
                    <a:pt x="436" y="121"/>
                  </a:moveTo>
                  <a:lnTo>
                    <a:pt x="1948" y="863"/>
                  </a:lnTo>
                  <a:lnTo>
                    <a:pt x="1689" y="965"/>
                  </a:lnTo>
                  <a:lnTo>
                    <a:pt x="204" y="223"/>
                  </a:lnTo>
                  <a:lnTo>
                    <a:pt x="436" y="121"/>
                  </a:lnTo>
                  <a:close/>
                  <a:moveTo>
                    <a:pt x="418" y="0"/>
                  </a:moveTo>
                  <a:lnTo>
                    <a:pt x="37" y="167"/>
                  </a:lnTo>
                  <a:cubicBezTo>
                    <a:pt x="19" y="177"/>
                    <a:pt x="9" y="195"/>
                    <a:pt x="0" y="223"/>
                  </a:cubicBezTo>
                  <a:cubicBezTo>
                    <a:pt x="0" y="241"/>
                    <a:pt x="19" y="260"/>
                    <a:pt x="37" y="269"/>
                  </a:cubicBezTo>
                  <a:lnTo>
                    <a:pt x="1661" y="1076"/>
                  </a:lnTo>
                  <a:cubicBezTo>
                    <a:pt x="1670" y="1076"/>
                    <a:pt x="1679" y="1086"/>
                    <a:pt x="1689" y="1086"/>
                  </a:cubicBezTo>
                  <a:cubicBezTo>
                    <a:pt x="1698" y="1086"/>
                    <a:pt x="1698" y="1086"/>
                    <a:pt x="1707" y="1076"/>
                  </a:cubicBezTo>
                  <a:lnTo>
                    <a:pt x="2115" y="928"/>
                  </a:lnTo>
                  <a:cubicBezTo>
                    <a:pt x="2134" y="919"/>
                    <a:pt x="2152" y="900"/>
                    <a:pt x="2152" y="872"/>
                  </a:cubicBezTo>
                  <a:cubicBezTo>
                    <a:pt x="2152" y="854"/>
                    <a:pt x="2143" y="826"/>
                    <a:pt x="2125" y="817"/>
                  </a:cubicBezTo>
                  <a:lnTo>
                    <a:pt x="464" y="10"/>
                  </a:lnTo>
                  <a:cubicBezTo>
                    <a:pt x="445" y="0"/>
                    <a:pt x="427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31"/>
          <p:cNvGrpSpPr/>
          <p:nvPr/>
        </p:nvGrpSpPr>
        <p:grpSpPr>
          <a:xfrm>
            <a:off x="756080" y="2788886"/>
            <a:ext cx="1329443" cy="916475"/>
            <a:chOff x="713230" y="2963286"/>
            <a:chExt cx="1329443" cy="916475"/>
          </a:xfrm>
        </p:grpSpPr>
        <p:sp>
          <p:nvSpPr>
            <p:cNvPr id="1648" name="Google Shape;1648;p31"/>
            <p:cNvSpPr/>
            <p:nvPr/>
          </p:nvSpPr>
          <p:spPr>
            <a:xfrm>
              <a:off x="803044" y="2963286"/>
              <a:ext cx="9516" cy="59929"/>
            </a:xfrm>
            <a:custGeom>
              <a:avLst/>
              <a:gdLst/>
              <a:ahLst/>
              <a:cxnLst/>
              <a:rect l="l" t="t" r="r" b="b"/>
              <a:pathLst>
                <a:path w="121" h="762" extrusionOk="0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696"/>
                  </a:lnTo>
                  <a:cubicBezTo>
                    <a:pt x="0" y="734"/>
                    <a:pt x="28" y="761"/>
                    <a:pt x="56" y="761"/>
                  </a:cubicBezTo>
                  <a:cubicBezTo>
                    <a:pt x="93" y="761"/>
                    <a:pt x="121" y="734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1"/>
            <p:cNvSpPr/>
            <p:nvPr/>
          </p:nvSpPr>
          <p:spPr>
            <a:xfrm>
              <a:off x="803044" y="3093131"/>
              <a:ext cx="9516" cy="59222"/>
            </a:xfrm>
            <a:custGeom>
              <a:avLst/>
              <a:gdLst/>
              <a:ahLst/>
              <a:cxnLst/>
              <a:rect l="l" t="t" r="r" b="b"/>
              <a:pathLst>
                <a:path w="121" h="753" extrusionOk="0">
                  <a:moveTo>
                    <a:pt x="56" y="1"/>
                  </a:moveTo>
                  <a:cubicBezTo>
                    <a:pt x="28" y="1"/>
                    <a:pt x="0" y="19"/>
                    <a:pt x="0" y="57"/>
                  </a:cubicBezTo>
                  <a:lnTo>
                    <a:pt x="0" y="697"/>
                  </a:lnTo>
                  <a:cubicBezTo>
                    <a:pt x="0" y="724"/>
                    <a:pt x="28" y="752"/>
                    <a:pt x="56" y="752"/>
                  </a:cubicBezTo>
                  <a:cubicBezTo>
                    <a:pt x="93" y="752"/>
                    <a:pt x="121" y="724"/>
                    <a:pt x="121" y="697"/>
                  </a:cubicBezTo>
                  <a:lnTo>
                    <a:pt x="121" y="57"/>
                  </a:lnTo>
                  <a:cubicBezTo>
                    <a:pt x="121" y="19"/>
                    <a:pt x="93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1"/>
            <p:cNvSpPr/>
            <p:nvPr/>
          </p:nvSpPr>
          <p:spPr>
            <a:xfrm>
              <a:off x="842367" y="3053021"/>
              <a:ext cx="59929" cy="9595"/>
            </a:xfrm>
            <a:custGeom>
              <a:avLst/>
              <a:gdLst/>
              <a:ahLst/>
              <a:cxnLst/>
              <a:rect l="l" t="t" r="r" b="b"/>
              <a:pathLst>
                <a:path w="762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706" y="121"/>
                  </a:lnTo>
                  <a:cubicBezTo>
                    <a:pt x="734" y="121"/>
                    <a:pt x="762" y="93"/>
                    <a:pt x="762" y="66"/>
                  </a:cubicBezTo>
                  <a:cubicBezTo>
                    <a:pt x="762" y="29"/>
                    <a:pt x="734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1"/>
            <p:cNvSpPr/>
            <p:nvPr/>
          </p:nvSpPr>
          <p:spPr>
            <a:xfrm>
              <a:off x="713230" y="3053021"/>
              <a:ext cx="59222" cy="9595"/>
            </a:xfrm>
            <a:custGeom>
              <a:avLst/>
              <a:gdLst/>
              <a:ahLst/>
              <a:cxnLst/>
              <a:rect l="l" t="t" r="r" b="b"/>
              <a:pathLst>
                <a:path w="753" h="122" extrusionOk="0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697" y="121"/>
                  </a:lnTo>
                  <a:cubicBezTo>
                    <a:pt x="734" y="121"/>
                    <a:pt x="752" y="93"/>
                    <a:pt x="752" y="66"/>
                  </a:cubicBezTo>
                  <a:cubicBezTo>
                    <a:pt x="752" y="29"/>
                    <a:pt x="734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1"/>
            <p:cNvSpPr/>
            <p:nvPr/>
          </p:nvSpPr>
          <p:spPr>
            <a:xfrm>
              <a:off x="743902" y="3085896"/>
              <a:ext cx="35863" cy="3578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1" y="455"/>
                  </a:moveTo>
                  <a:lnTo>
                    <a:pt x="45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1"/>
            <p:cNvSpPr/>
            <p:nvPr/>
          </p:nvSpPr>
          <p:spPr>
            <a:xfrm>
              <a:off x="738790" y="3081098"/>
              <a:ext cx="46087" cy="44986"/>
            </a:xfrm>
            <a:custGeom>
              <a:avLst/>
              <a:gdLst/>
              <a:ahLst/>
              <a:cxnLst/>
              <a:rect l="l" t="t" r="r" b="b"/>
              <a:pathLst>
                <a:path w="586" h="572" extrusionOk="0">
                  <a:moveTo>
                    <a:pt x="521" y="1"/>
                  </a:moveTo>
                  <a:cubicBezTo>
                    <a:pt x="506" y="1"/>
                    <a:pt x="492" y="5"/>
                    <a:pt x="483" y="15"/>
                  </a:cubicBezTo>
                  <a:lnTo>
                    <a:pt x="28" y="469"/>
                  </a:lnTo>
                  <a:cubicBezTo>
                    <a:pt x="1" y="497"/>
                    <a:pt x="1" y="534"/>
                    <a:pt x="28" y="553"/>
                  </a:cubicBezTo>
                  <a:cubicBezTo>
                    <a:pt x="38" y="562"/>
                    <a:pt x="47" y="571"/>
                    <a:pt x="66" y="571"/>
                  </a:cubicBezTo>
                  <a:cubicBezTo>
                    <a:pt x="84" y="571"/>
                    <a:pt x="93" y="562"/>
                    <a:pt x="112" y="553"/>
                  </a:cubicBezTo>
                  <a:lnTo>
                    <a:pt x="567" y="98"/>
                  </a:lnTo>
                  <a:cubicBezTo>
                    <a:pt x="585" y="80"/>
                    <a:pt x="585" y="43"/>
                    <a:pt x="567" y="15"/>
                  </a:cubicBezTo>
                  <a:cubicBezTo>
                    <a:pt x="553" y="5"/>
                    <a:pt x="536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1"/>
            <p:cNvSpPr/>
            <p:nvPr/>
          </p:nvSpPr>
          <p:spPr>
            <a:xfrm>
              <a:off x="835840" y="2993958"/>
              <a:ext cx="35785" cy="3578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0" y="455"/>
                  </a:moveTo>
                  <a:lnTo>
                    <a:pt x="45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1"/>
            <p:cNvSpPr/>
            <p:nvPr/>
          </p:nvSpPr>
          <p:spPr>
            <a:xfrm>
              <a:off x="830728" y="2989396"/>
              <a:ext cx="46009" cy="45458"/>
            </a:xfrm>
            <a:custGeom>
              <a:avLst/>
              <a:gdLst/>
              <a:ahLst/>
              <a:cxnLst/>
              <a:rect l="l" t="t" r="r" b="b"/>
              <a:pathLst>
                <a:path w="585" h="578" extrusionOk="0">
                  <a:moveTo>
                    <a:pt x="519" y="0"/>
                  </a:moveTo>
                  <a:cubicBezTo>
                    <a:pt x="504" y="0"/>
                    <a:pt x="488" y="7"/>
                    <a:pt x="474" y="21"/>
                  </a:cubicBezTo>
                  <a:lnTo>
                    <a:pt x="19" y="476"/>
                  </a:lnTo>
                  <a:cubicBezTo>
                    <a:pt x="1" y="494"/>
                    <a:pt x="1" y="531"/>
                    <a:pt x="19" y="559"/>
                  </a:cubicBezTo>
                  <a:cubicBezTo>
                    <a:pt x="28" y="568"/>
                    <a:pt x="47" y="578"/>
                    <a:pt x="65" y="578"/>
                  </a:cubicBezTo>
                  <a:cubicBezTo>
                    <a:pt x="75" y="578"/>
                    <a:pt x="93" y="568"/>
                    <a:pt x="103" y="559"/>
                  </a:cubicBezTo>
                  <a:lnTo>
                    <a:pt x="557" y="105"/>
                  </a:lnTo>
                  <a:cubicBezTo>
                    <a:pt x="585" y="77"/>
                    <a:pt x="585" y="40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1"/>
            <p:cNvSpPr/>
            <p:nvPr/>
          </p:nvSpPr>
          <p:spPr>
            <a:xfrm>
              <a:off x="743902" y="2993958"/>
              <a:ext cx="35863" cy="3578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1" y="0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1"/>
            <p:cNvSpPr/>
            <p:nvPr/>
          </p:nvSpPr>
          <p:spPr>
            <a:xfrm>
              <a:off x="738790" y="2989396"/>
              <a:ext cx="46087" cy="45458"/>
            </a:xfrm>
            <a:custGeom>
              <a:avLst/>
              <a:gdLst/>
              <a:ahLst/>
              <a:cxnLst/>
              <a:rect l="l" t="t" r="r" b="b"/>
              <a:pathLst>
                <a:path w="586" h="578" extrusionOk="0">
                  <a:moveTo>
                    <a:pt x="67" y="0"/>
                  </a:moveTo>
                  <a:cubicBezTo>
                    <a:pt x="52" y="0"/>
                    <a:pt x="38" y="7"/>
                    <a:pt x="28" y="21"/>
                  </a:cubicBezTo>
                  <a:cubicBezTo>
                    <a:pt x="1" y="40"/>
                    <a:pt x="1" y="77"/>
                    <a:pt x="28" y="105"/>
                  </a:cubicBezTo>
                  <a:lnTo>
                    <a:pt x="483" y="559"/>
                  </a:lnTo>
                  <a:cubicBezTo>
                    <a:pt x="492" y="568"/>
                    <a:pt x="502" y="578"/>
                    <a:pt x="520" y="578"/>
                  </a:cubicBezTo>
                  <a:cubicBezTo>
                    <a:pt x="539" y="578"/>
                    <a:pt x="548" y="568"/>
                    <a:pt x="567" y="559"/>
                  </a:cubicBezTo>
                  <a:cubicBezTo>
                    <a:pt x="585" y="531"/>
                    <a:pt x="585" y="494"/>
                    <a:pt x="567" y="476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1"/>
            <p:cNvSpPr/>
            <p:nvPr/>
          </p:nvSpPr>
          <p:spPr>
            <a:xfrm>
              <a:off x="835840" y="3085896"/>
              <a:ext cx="35785" cy="3578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0" y="0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1"/>
            <p:cNvSpPr/>
            <p:nvPr/>
          </p:nvSpPr>
          <p:spPr>
            <a:xfrm>
              <a:off x="830728" y="3081098"/>
              <a:ext cx="46009" cy="44986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4" y="1"/>
                  </a:moveTo>
                  <a:cubicBezTo>
                    <a:pt x="49" y="1"/>
                    <a:pt x="33" y="5"/>
                    <a:pt x="19" y="15"/>
                  </a:cubicBezTo>
                  <a:cubicBezTo>
                    <a:pt x="1" y="43"/>
                    <a:pt x="1" y="80"/>
                    <a:pt x="19" y="98"/>
                  </a:cubicBezTo>
                  <a:lnTo>
                    <a:pt x="474" y="553"/>
                  </a:lnTo>
                  <a:cubicBezTo>
                    <a:pt x="483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34"/>
                    <a:pt x="585" y="497"/>
                    <a:pt x="557" y="469"/>
                  </a:cubicBezTo>
                  <a:lnTo>
                    <a:pt x="103" y="15"/>
                  </a:lnTo>
                  <a:cubicBezTo>
                    <a:pt x="93" y="5"/>
                    <a:pt x="7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1"/>
            <p:cNvSpPr/>
            <p:nvPr/>
          </p:nvSpPr>
          <p:spPr>
            <a:xfrm>
              <a:off x="1099227" y="3149281"/>
              <a:ext cx="70861" cy="71569"/>
            </a:xfrm>
            <a:custGeom>
              <a:avLst/>
              <a:gdLst/>
              <a:ahLst/>
              <a:cxnLst/>
              <a:rect l="l" t="t" r="r" b="b"/>
              <a:pathLst>
                <a:path w="901" h="910" extrusionOk="0">
                  <a:moveTo>
                    <a:pt x="446" y="121"/>
                  </a:moveTo>
                  <a:cubicBezTo>
                    <a:pt x="631" y="121"/>
                    <a:pt x="789" y="270"/>
                    <a:pt x="789" y="455"/>
                  </a:cubicBezTo>
                  <a:cubicBezTo>
                    <a:pt x="789" y="641"/>
                    <a:pt x="631" y="789"/>
                    <a:pt x="446" y="789"/>
                  </a:cubicBezTo>
                  <a:cubicBezTo>
                    <a:pt x="269" y="789"/>
                    <a:pt x="112" y="641"/>
                    <a:pt x="112" y="455"/>
                  </a:cubicBezTo>
                  <a:cubicBezTo>
                    <a:pt x="112" y="270"/>
                    <a:pt x="269" y="121"/>
                    <a:pt x="446" y="121"/>
                  </a:cubicBezTo>
                  <a:close/>
                  <a:moveTo>
                    <a:pt x="446" y="1"/>
                  </a:moveTo>
                  <a:cubicBezTo>
                    <a:pt x="204" y="1"/>
                    <a:pt x="0" y="205"/>
                    <a:pt x="0" y="455"/>
                  </a:cubicBezTo>
                  <a:cubicBezTo>
                    <a:pt x="0" y="706"/>
                    <a:pt x="204" y="910"/>
                    <a:pt x="446" y="910"/>
                  </a:cubicBezTo>
                  <a:cubicBezTo>
                    <a:pt x="696" y="910"/>
                    <a:pt x="900" y="706"/>
                    <a:pt x="900" y="455"/>
                  </a:cubicBezTo>
                  <a:cubicBezTo>
                    <a:pt x="900" y="205"/>
                    <a:pt x="696" y="1"/>
                    <a:pt x="4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1"/>
            <p:cNvSpPr/>
            <p:nvPr/>
          </p:nvSpPr>
          <p:spPr>
            <a:xfrm>
              <a:off x="822706" y="3648376"/>
              <a:ext cx="300669" cy="38773"/>
            </a:xfrm>
            <a:custGeom>
              <a:avLst/>
              <a:gdLst/>
              <a:ahLst/>
              <a:cxnLst/>
              <a:rect l="l" t="t" r="r" b="b"/>
              <a:pathLst>
                <a:path w="3823" h="493" extrusionOk="0">
                  <a:moveTo>
                    <a:pt x="0" y="0"/>
                  </a:moveTo>
                  <a:lnTo>
                    <a:pt x="0" y="492"/>
                  </a:lnTo>
                  <a:lnTo>
                    <a:pt x="3822" y="492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1"/>
            <p:cNvSpPr/>
            <p:nvPr/>
          </p:nvSpPr>
          <p:spPr>
            <a:xfrm>
              <a:off x="818302" y="3643972"/>
              <a:ext cx="309478" cy="47503"/>
            </a:xfrm>
            <a:custGeom>
              <a:avLst/>
              <a:gdLst/>
              <a:ahLst/>
              <a:cxnLst/>
              <a:rect l="l" t="t" r="r" b="b"/>
              <a:pathLst>
                <a:path w="3935" h="604" extrusionOk="0">
                  <a:moveTo>
                    <a:pt x="3823" y="121"/>
                  </a:moveTo>
                  <a:lnTo>
                    <a:pt x="3823" y="492"/>
                  </a:lnTo>
                  <a:lnTo>
                    <a:pt x="112" y="492"/>
                  </a:lnTo>
                  <a:lnTo>
                    <a:pt x="112" y="121"/>
                  </a:lnTo>
                  <a:close/>
                  <a:moveTo>
                    <a:pt x="56" y="1"/>
                  </a:moveTo>
                  <a:cubicBezTo>
                    <a:pt x="38" y="1"/>
                    <a:pt x="29" y="10"/>
                    <a:pt x="10" y="19"/>
                  </a:cubicBezTo>
                  <a:cubicBezTo>
                    <a:pt x="1" y="29"/>
                    <a:pt x="1" y="47"/>
                    <a:pt x="1" y="56"/>
                  </a:cubicBezTo>
                  <a:lnTo>
                    <a:pt x="1" y="548"/>
                  </a:lnTo>
                  <a:cubicBezTo>
                    <a:pt x="1" y="585"/>
                    <a:pt x="19" y="604"/>
                    <a:pt x="56" y="604"/>
                  </a:cubicBezTo>
                  <a:lnTo>
                    <a:pt x="3878" y="604"/>
                  </a:lnTo>
                  <a:cubicBezTo>
                    <a:pt x="3906" y="604"/>
                    <a:pt x="3934" y="585"/>
                    <a:pt x="3934" y="548"/>
                  </a:cubicBezTo>
                  <a:lnTo>
                    <a:pt x="3934" y="56"/>
                  </a:lnTo>
                  <a:cubicBezTo>
                    <a:pt x="3934" y="47"/>
                    <a:pt x="3925" y="29"/>
                    <a:pt x="3916" y="19"/>
                  </a:cubicBezTo>
                  <a:cubicBezTo>
                    <a:pt x="3906" y="10"/>
                    <a:pt x="3888" y="1"/>
                    <a:pt x="3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1"/>
            <p:cNvSpPr/>
            <p:nvPr/>
          </p:nvSpPr>
          <p:spPr>
            <a:xfrm>
              <a:off x="950349" y="3576887"/>
              <a:ext cx="173025" cy="24853"/>
            </a:xfrm>
            <a:custGeom>
              <a:avLst/>
              <a:gdLst/>
              <a:ahLst/>
              <a:cxnLst/>
              <a:rect l="l" t="t" r="r" b="b"/>
              <a:pathLst>
                <a:path w="2200" h="316" extrusionOk="0">
                  <a:moveTo>
                    <a:pt x="1" y="0"/>
                  </a:moveTo>
                  <a:lnTo>
                    <a:pt x="1" y="316"/>
                  </a:lnTo>
                  <a:lnTo>
                    <a:pt x="2199" y="31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1"/>
            <p:cNvSpPr/>
            <p:nvPr/>
          </p:nvSpPr>
          <p:spPr>
            <a:xfrm>
              <a:off x="946024" y="3572482"/>
              <a:ext cx="181754" cy="33661"/>
            </a:xfrm>
            <a:custGeom>
              <a:avLst/>
              <a:gdLst/>
              <a:ahLst/>
              <a:cxnLst/>
              <a:rect l="l" t="t" r="r" b="b"/>
              <a:pathLst>
                <a:path w="2311" h="428" extrusionOk="0">
                  <a:moveTo>
                    <a:pt x="2199" y="112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lnTo>
                    <a:pt x="0" y="372"/>
                  </a:lnTo>
                  <a:cubicBezTo>
                    <a:pt x="0" y="390"/>
                    <a:pt x="10" y="400"/>
                    <a:pt x="19" y="418"/>
                  </a:cubicBezTo>
                  <a:cubicBezTo>
                    <a:pt x="28" y="427"/>
                    <a:pt x="47" y="427"/>
                    <a:pt x="56" y="427"/>
                  </a:cubicBezTo>
                  <a:lnTo>
                    <a:pt x="2254" y="427"/>
                  </a:lnTo>
                  <a:cubicBezTo>
                    <a:pt x="2282" y="427"/>
                    <a:pt x="2310" y="409"/>
                    <a:pt x="2310" y="372"/>
                  </a:cubicBezTo>
                  <a:lnTo>
                    <a:pt x="2310" y="56"/>
                  </a:lnTo>
                  <a:cubicBezTo>
                    <a:pt x="2310" y="38"/>
                    <a:pt x="2301" y="28"/>
                    <a:pt x="2292" y="10"/>
                  </a:cubicBezTo>
                  <a:cubicBezTo>
                    <a:pt x="2282" y="1"/>
                    <a:pt x="2264" y="1"/>
                    <a:pt x="2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1"/>
            <p:cNvSpPr/>
            <p:nvPr/>
          </p:nvSpPr>
          <p:spPr>
            <a:xfrm>
              <a:off x="950349" y="3505397"/>
              <a:ext cx="173025" cy="24853"/>
            </a:xfrm>
            <a:custGeom>
              <a:avLst/>
              <a:gdLst/>
              <a:ahLst/>
              <a:cxnLst/>
              <a:rect l="l" t="t" r="r" b="b"/>
              <a:pathLst>
                <a:path w="2200" h="316" extrusionOk="0">
                  <a:moveTo>
                    <a:pt x="1" y="0"/>
                  </a:moveTo>
                  <a:lnTo>
                    <a:pt x="1" y="316"/>
                  </a:lnTo>
                  <a:lnTo>
                    <a:pt x="2199" y="316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1"/>
            <p:cNvSpPr/>
            <p:nvPr/>
          </p:nvSpPr>
          <p:spPr>
            <a:xfrm>
              <a:off x="946024" y="3500285"/>
              <a:ext cx="181754" cy="34369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9" y="121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21"/>
                  </a:lnTo>
                  <a:close/>
                  <a:moveTo>
                    <a:pt x="56" y="0"/>
                  </a:moveTo>
                  <a:cubicBezTo>
                    <a:pt x="47" y="0"/>
                    <a:pt x="28" y="10"/>
                    <a:pt x="19" y="19"/>
                  </a:cubicBezTo>
                  <a:cubicBezTo>
                    <a:pt x="10" y="28"/>
                    <a:pt x="0" y="47"/>
                    <a:pt x="0" y="65"/>
                  </a:cubicBezTo>
                  <a:lnTo>
                    <a:pt x="0" y="381"/>
                  </a:lnTo>
                  <a:cubicBezTo>
                    <a:pt x="0" y="408"/>
                    <a:pt x="28" y="436"/>
                    <a:pt x="56" y="436"/>
                  </a:cubicBezTo>
                  <a:lnTo>
                    <a:pt x="2254" y="436"/>
                  </a:lnTo>
                  <a:cubicBezTo>
                    <a:pt x="2282" y="436"/>
                    <a:pt x="2310" y="408"/>
                    <a:pt x="2310" y="381"/>
                  </a:cubicBezTo>
                  <a:lnTo>
                    <a:pt x="2310" y="65"/>
                  </a:lnTo>
                  <a:cubicBezTo>
                    <a:pt x="2310" y="47"/>
                    <a:pt x="2301" y="28"/>
                    <a:pt x="2292" y="19"/>
                  </a:cubicBezTo>
                  <a:cubicBezTo>
                    <a:pt x="2282" y="10"/>
                    <a:pt x="2264" y="0"/>
                    <a:pt x="2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1"/>
            <p:cNvSpPr/>
            <p:nvPr/>
          </p:nvSpPr>
          <p:spPr>
            <a:xfrm>
              <a:off x="1144449" y="3330093"/>
              <a:ext cx="583722" cy="544713"/>
            </a:xfrm>
            <a:custGeom>
              <a:avLst/>
              <a:gdLst/>
              <a:ahLst/>
              <a:cxnLst/>
              <a:rect l="l" t="t" r="r" b="b"/>
              <a:pathLst>
                <a:path w="7422" h="6926" extrusionOk="0">
                  <a:moveTo>
                    <a:pt x="3714" y="0"/>
                  </a:moveTo>
                  <a:cubicBezTo>
                    <a:pt x="2029" y="0"/>
                    <a:pt x="549" y="1227"/>
                    <a:pt x="288" y="2934"/>
                  </a:cubicBezTo>
                  <a:cubicBezTo>
                    <a:pt x="0" y="4827"/>
                    <a:pt x="1299" y="6599"/>
                    <a:pt x="3182" y="6886"/>
                  </a:cubicBezTo>
                  <a:cubicBezTo>
                    <a:pt x="3359" y="6913"/>
                    <a:pt x="3535" y="6926"/>
                    <a:pt x="3708" y="6926"/>
                  </a:cubicBezTo>
                  <a:cubicBezTo>
                    <a:pt x="5393" y="6926"/>
                    <a:pt x="6874" y="5699"/>
                    <a:pt x="7134" y="3992"/>
                  </a:cubicBezTo>
                  <a:cubicBezTo>
                    <a:pt x="7422" y="2099"/>
                    <a:pt x="6123" y="327"/>
                    <a:pt x="4240" y="40"/>
                  </a:cubicBezTo>
                  <a:cubicBezTo>
                    <a:pt x="4063" y="13"/>
                    <a:pt x="3887" y="0"/>
                    <a:pt x="3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1"/>
            <p:cNvSpPr/>
            <p:nvPr/>
          </p:nvSpPr>
          <p:spPr>
            <a:xfrm>
              <a:off x="1151763" y="3325532"/>
              <a:ext cx="569880" cy="554229"/>
            </a:xfrm>
            <a:custGeom>
              <a:avLst/>
              <a:gdLst/>
              <a:ahLst/>
              <a:cxnLst/>
              <a:rect l="l" t="t" r="r" b="b"/>
              <a:pathLst>
                <a:path w="7246" h="7047" extrusionOk="0">
                  <a:moveTo>
                    <a:pt x="3618" y="116"/>
                  </a:moveTo>
                  <a:cubicBezTo>
                    <a:pt x="3785" y="116"/>
                    <a:pt x="3961" y="126"/>
                    <a:pt x="4138" y="154"/>
                  </a:cubicBezTo>
                  <a:cubicBezTo>
                    <a:pt x="5038" y="293"/>
                    <a:pt x="5826" y="775"/>
                    <a:pt x="6364" y="1508"/>
                  </a:cubicBezTo>
                  <a:cubicBezTo>
                    <a:pt x="6902" y="2241"/>
                    <a:pt x="7125" y="3141"/>
                    <a:pt x="6986" y="4040"/>
                  </a:cubicBezTo>
                  <a:cubicBezTo>
                    <a:pt x="6725" y="5720"/>
                    <a:pt x="5271" y="6929"/>
                    <a:pt x="3621" y="6929"/>
                  </a:cubicBezTo>
                  <a:cubicBezTo>
                    <a:pt x="3449" y="6929"/>
                    <a:pt x="3274" y="6916"/>
                    <a:pt x="3099" y="6888"/>
                  </a:cubicBezTo>
                  <a:cubicBezTo>
                    <a:pt x="2199" y="6749"/>
                    <a:pt x="1410" y="6267"/>
                    <a:pt x="872" y="5534"/>
                  </a:cubicBezTo>
                  <a:cubicBezTo>
                    <a:pt x="334" y="4801"/>
                    <a:pt x="112" y="3901"/>
                    <a:pt x="251" y="3002"/>
                  </a:cubicBezTo>
                  <a:cubicBezTo>
                    <a:pt x="510" y="1322"/>
                    <a:pt x="1967" y="116"/>
                    <a:pt x="3618" y="116"/>
                  </a:cubicBezTo>
                  <a:close/>
                  <a:moveTo>
                    <a:pt x="3618" y="1"/>
                  </a:moveTo>
                  <a:cubicBezTo>
                    <a:pt x="1910" y="1"/>
                    <a:pt x="408" y="1252"/>
                    <a:pt x="139" y="2983"/>
                  </a:cubicBezTo>
                  <a:cubicBezTo>
                    <a:pt x="0" y="3920"/>
                    <a:pt x="223" y="4848"/>
                    <a:pt x="780" y="5608"/>
                  </a:cubicBezTo>
                  <a:cubicBezTo>
                    <a:pt x="1336" y="6360"/>
                    <a:pt x="2152" y="6861"/>
                    <a:pt x="3089" y="7000"/>
                  </a:cubicBezTo>
                  <a:cubicBezTo>
                    <a:pt x="3266" y="7028"/>
                    <a:pt x="3442" y="7046"/>
                    <a:pt x="3618" y="7046"/>
                  </a:cubicBezTo>
                  <a:cubicBezTo>
                    <a:pt x="5325" y="7046"/>
                    <a:pt x="6837" y="5794"/>
                    <a:pt x="7097" y="4059"/>
                  </a:cubicBezTo>
                  <a:cubicBezTo>
                    <a:pt x="7245" y="3122"/>
                    <a:pt x="7013" y="2194"/>
                    <a:pt x="6457" y="1434"/>
                  </a:cubicBezTo>
                  <a:cubicBezTo>
                    <a:pt x="5900" y="682"/>
                    <a:pt x="5084" y="181"/>
                    <a:pt x="4156" y="42"/>
                  </a:cubicBezTo>
                  <a:cubicBezTo>
                    <a:pt x="3975" y="14"/>
                    <a:pt x="3795" y="1"/>
                    <a:pt x="3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1"/>
            <p:cNvSpPr/>
            <p:nvPr/>
          </p:nvSpPr>
          <p:spPr>
            <a:xfrm>
              <a:off x="1152471" y="3313892"/>
              <a:ext cx="621708" cy="544949"/>
            </a:xfrm>
            <a:custGeom>
              <a:avLst/>
              <a:gdLst/>
              <a:ahLst/>
              <a:cxnLst/>
              <a:rect l="l" t="t" r="r" b="b"/>
              <a:pathLst>
                <a:path w="7905" h="6929" extrusionOk="0">
                  <a:moveTo>
                    <a:pt x="3948" y="1"/>
                  </a:moveTo>
                  <a:cubicBezTo>
                    <a:pt x="3318" y="1"/>
                    <a:pt x="2680" y="173"/>
                    <a:pt x="2106" y="533"/>
                  </a:cubicBezTo>
                  <a:cubicBezTo>
                    <a:pt x="492" y="1554"/>
                    <a:pt x="1" y="3688"/>
                    <a:pt x="1021" y="5311"/>
                  </a:cubicBezTo>
                  <a:cubicBezTo>
                    <a:pt x="1675" y="6354"/>
                    <a:pt x="2801" y="6929"/>
                    <a:pt x="3955" y="6929"/>
                  </a:cubicBezTo>
                  <a:cubicBezTo>
                    <a:pt x="4586" y="6929"/>
                    <a:pt x="5225" y="6757"/>
                    <a:pt x="5798" y="6396"/>
                  </a:cubicBezTo>
                  <a:cubicBezTo>
                    <a:pt x="7413" y="5376"/>
                    <a:pt x="7904" y="3242"/>
                    <a:pt x="6884" y="1619"/>
                  </a:cubicBezTo>
                  <a:cubicBezTo>
                    <a:pt x="6224" y="575"/>
                    <a:pt x="5099" y="1"/>
                    <a:pt x="39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1"/>
            <p:cNvSpPr/>
            <p:nvPr/>
          </p:nvSpPr>
          <p:spPr>
            <a:xfrm>
              <a:off x="1178739" y="3308938"/>
              <a:ext cx="582306" cy="553993"/>
            </a:xfrm>
            <a:custGeom>
              <a:avLst/>
              <a:gdLst/>
              <a:ahLst/>
              <a:cxnLst/>
              <a:rect l="l" t="t" r="r" b="b"/>
              <a:pathLst>
                <a:path w="7404" h="7044" extrusionOk="0">
                  <a:moveTo>
                    <a:pt x="3628" y="114"/>
                  </a:moveTo>
                  <a:cubicBezTo>
                    <a:pt x="3795" y="114"/>
                    <a:pt x="3971" y="133"/>
                    <a:pt x="4138" y="160"/>
                  </a:cubicBezTo>
                  <a:cubicBezTo>
                    <a:pt x="5993" y="439"/>
                    <a:pt x="7273" y="2183"/>
                    <a:pt x="6995" y="4038"/>
                  </a:cubicBezTo>
                  <a:cubicBezTo>
                    <a:pt x="6735" y="5718"/>
                    <a:pt x="5280" y="6926"/>
                    <a:pt x="3630" y="6926"/>
                  </a:cubicBezTo>
                  <a:cubicBezTo>
                    <a:pt x="3458" y="6926"/>
                    <a:pt x="3284" y="6913"/>
                    <a:pt x="3108" y="6886"/>
                  </a:cubicBezTo>
                  <a:cubicBezTo>
                    <a:pt x="2208" y="6747"/>
                    <a:pt x="1420" y="6274"/>
                    <a:pt x="882" y="5541"/>
                  </a:cubicBezTo>
                  <a:cubicBezTo>
                    <a:pt x="344" y="4808"/>
                    <a:pt x="121" y="3908"/>
                    <a:pt x="260" y="3008"/>
                  </a:cubicBezTo>
                  <a:cubicBezTo>
                    <a:pt x="520" y="1320"/>
                    <a:pt x="1976" y="114"/>
                    <a:pt x="3628" y="114"/>
                  </a:cubicBezTo>
                  <a:close/>
                  <a:moveTo>
                    <a:pt x="3629" y="0"/>
                  </a:moveTo>
                  <a:cubicBezTo>
                    <a:pt x="1917" y="0"/>
                    <a:pt x="410" y="1247"/>
                    <a:pt x="149" y="2990"/>
                  </a:cubicBezTo>
                  <a:cubicBezTo>
                    <a:pt x="1" y="3918"/>
                    <a:pt x="232" y="4845"/>
                    <a:pt x="789" y="5606"/>
                  </a:cubicBezTo>
                  <a:cubicBezTo>
                    <a:pt x="1346" y="6367"/>
                    <a:pt x="2162" y="6858"/>
                    <a:pt x="3090" y="7007"/>
                  </a:cubicBezTo>
                  <a:cubicBezTo>
                    <a:pt x="3275" y="7034"/>
                    <a:pt x="3451" y="7044"/>
                    <a:pt x="3628" y="7044"/>
                  </a:cubicBezTo>
                  <a:cubicBezTo>
                    <a:pt x="5335" y="7044"/>
                    <a:pt x="6837" y="5791"/>
                    <a:pt x="7106" y="4057"/>
                  </a:cubicBezTo>
                  <a:cubicBezTo>
                    <a:pt x="7403" y="2136"/>
                    <a:pt x="6077" y="337"/>
                    <a:pt x="4156" y="40"/>
                  </a:cubicBezTo>
                  <a:cubicBezTo>
                    <a:pt x="3979" y="13"/>
                    <a:pt x="380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1"/>
            <p:cNvSpPr/>
            <p:nvPr/>
          </p:nvSpPr>
          <p:spPr>
            <a:xfrm>
              <a:off x="1563950" y="3370439"/>
              <a:ext cx="117578" cy="119701"/>
            </a:xfrm>
            <a:custGeom>
              <a:avLst/>
              <a:gdLst/>
              <a:ahLst/>
              <a:cxnLst/>
              <a:rect l="l" t="t" r="r" b="b"/>
              <a:pathLst>
                <a:path w="1495" h="1522" extrusionOk="0">
                  <a:moveTo>
                    <a:pt x="1" y="0"/>
                  </a:moveTo>
                  <a:lnTo>
                    <a:pt x="1494" y="1521"/>
                  </a:lnTo>
                  <a:cubicBezTo>
                    <a:pt x="1197" y="863"/>
                    <a:pt x="678" y="3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1"/>
            <p:cNvSpPr/>
            <p:nvPr/>
          </p:nvSpPr>
          <p:spPr>
            <a:xfrm>
              <a:off x="1555928" y="3363282"/>
              <a:ext cx="132836" cy="133386"/>
            </a:xfrm>
            <a:custGeom>
              <a:avLst/>
              <a:gdLst/>
              <a:ahLst/>
              <a:cxnLst/>
              <a:rect l="l" t="t" r="r" b="b"/>
              <a:pathLst>
                <a:path w="1689" h="1696" extrusionOk="0">
                  <a:moveTo>
                    <a:pt x="104" y="0"/>
                  </a:moveTo>
                  <a:cubicBezTo>
                    <a:pt x="71" y="0"/>
                    <a:pt x="42" y="20"/>
                    <a:pt x="28" y="54"/>
                  </a:cubicBezTo>
                  <a:cubicBezTo>
                    <a:pt x="1" y="100"/>
                    <a:pt x="19" y="147"/>
                    <a:pt x="65" y="175"/>
                  </a:cubicBezTo>
                  <a:cubicBezTo>
                    <a:pt x="715" y="471"/>
                    <a:pt x="1225" y="991"/>
                    <a:pt x="1513" y="1650"/>
                  </a:cubicBezTo>
                  <a:cubicBezTo>
                    <a:pt x="1531" y="1677"/>
                    <a:pt x="1559" y="1696"/>
                    <a:pt x="1596" y="1696"/>
                  </a:cubicBezTo>
                  <a:lnTo>
                    <a:pt x="1633" y="1696"/>
                  </a:lnTo>
                  <a:cubicBezTo>
                    <a:pt x="1670" y="1668"/>
                    <a:pt x="1689" y="1622"/>
                    <a:pt x="1670" y="1575"/>
                  </a:cubicBezTo>
                  <a:cubicBezTo>
                    <a:pt x="1364" y="889"/>
                    <a:pt x="826" y="332"/>
                    <a:pt x="140" y="8"/>
                  </a:cubicBezTo>
                  <a:cubicBezTo>
                    <a:pt x="128" y="3"/>
                    <a:pt x="116" y="0"/>
                    <a:pt x="1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1"/>
            <p:cNvSpPr/>
            <p:nvPr/>
          </p:nvSpPr>
          <p:spPr>
            <a:xfrm>
              <a:off x="1990058" y="3317117"/>
              <a:ext cx="47503" cy="47503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158" y="1"/>
                  </a:moveTo>
                  <a:lnTo>
                    <a:pt x="0" y="437"/>
                  </a:lnTo>
                  <a:lnTo>
                    <a:pt x="436" y="604"/>
                  </a:lnTo>
                  <a:lnTo>
                    <a:pt x="603" y="15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1"/>
            <p:cNvSpPr/>
            <p:nvPr/>
          </p:nvSpPr>
          <p:spPr>
            <a:xfrm>
              <a:off x="1277991" y="3581212"/>
              <a:ext cx="151790" cy="76524"/>
            </a:xfrm>
            <a:custGeom>
              <a:avLst/>
              <a:gdLst/>
              <a:ahLst/>
              <a:cxnLst/>
              <a:rect l="l" t="t" r="r" b="b"/>
              <a:pathLst>
                <a:path w="1930" h="973" extrusionOk="0">
                  <a:moveTo>
                    <a:pt x="965" y="1"/>
                  </a:moveTo>
                  <a:cubicBezTo>
                    <a:pt x="427" y="1"/>
                    <a:pt x="0" y="437"/>
                    <a:pt x="0" y="966"/>
                  </a:cubicBezTo>
                  <a:cubicBezTo>
                    <a:pt x="0" y="970"/>
                    <a:pt x="483" y="973"/>
                    <a:pt x="965" y="973"/>
                  </a:cubicBezTo>
                  <a:cubicBezTo>
                    <a:pt x="1447" y="973"/>
                    <a:pt x="1930" y="970"/>
                    <a:pt x="1930" y="966"/>
                  </a:cubicBezTo>
                  <a:cubicBezTo>
                    <a:pt x="1930" y="437"/>
                    <a:pt x="1494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1"/>
            <p:cNvSpPr/>
            <p:nvPr/>
          </p:nvSpPr>
          <p:spPr>
            <a:xfrm>
              <a:off x="1272879" y="3576887"/>
              <a:ext cx="161306" cy="85411"/>
            </a:xfrm>
            <a:custGeom>
              <a:avLst/>
              <a:gdLst/>
              <a:ahLst/>
              <a:cxnLst/>
              <a:rect l="l" t="t" r="r" b="b"/>
              <a:pathLst>
                <a:path w="2051" h="1086" extrusionOk="0">
                  <a:moveTo>
                    <a:pt x="1030" y="112"/>
                  </a:moveTo>
                  <a:cubicBezTo>
                    <a:pt x="1512" y="112"/>
                    <a:pt x="1902" y="492"/>
                    <a:pt x="1930" y="965"/>
                  </a:cubicBezTo>
                  <a:lnTo>
                    <a:pt x="121" y="965"/>
                  </a:lnTo>
                  <a:cubicBezTo>
                    <a:pt x="149" y="492"/>
                    <a:pt x="548" y="112"/>
                    <a:pt x="1030" y="112"/>
                  </a:cubicBezTo>
                  <a:close/>
                  <a:moveTo>
                    <a:pt x="1030" y="0"/>
                  </a:moveTo>
                  <a:cubicBezTo>
                    <a:pt x="464" y="0"/>
                    <a:pt x="0" y="455"/>
                    <a:pt x="0" y="1021"/>
                  </a:cubicBezTo>
                  <a:cubicBezTo>
                    <a:pt x="0" y="1076"/>
                    <a:pt x="0" y="1076"/>
                    <a:pt x="408" y="1086"/>
                  </a:cubicBezTo>
                  <a:lnTo>
                    <a:pt x="1132" y="1086"/>
                  </a:lnTo>
                  <a:cubicBezTo>
                    <a:pt x="2050" y="1086"/>
                    <a:pt x="2050" y="1086"/>
                    <a:pt x="2050" y="1021"/>
                  </a:cubicBezTo>
                  <a:cubicBezTo>
                    <a:pt x="2050" y="455"/>
                    <a:pt x="1587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1"/>
            <p:cNvSpPr/>
            <p:nvPr/>
          </p:nvSpPr>
          <p:spPr>
            <a:xfrm>
              <a:off x="1310787" y="3484241"/>
              <a:ext cx="86198" cy="86905"/>
            </a:xfrm>
            <a:custGeom>
              <a:avLst/>
              <a:gdLst/>
              <a:ahLst/>
              <a:cxnLst/>
              <a:rect l="l" t="t" r="r" b="b"/>
              <a:pathLst>
                <a:path w="1096" h="1105" extrusionOk="0">
                  <a:moveTo>
                    <a:pt x="548" y="0"/>
                  </a:moveTo>
                  <a:cubicBezTo>
                    <a:pt x="251" y="0"/>
                    <a:pt x="1" y="251"/>
                    <a:pt x="1" y="548"/>
                  </a:cubicBezTo>
                  <a:cubicBezTo>
                    <a:pt x="1" y="854"/>
                    <a:pt x="251" y="1104"/>
                    <a:pt x="548" y="1104"/>
                  </a:cubicBezTo>
                  <a:cubicBezTo>
                    <a:pt x="854" y="1104"/>
                    <a:pt x="1095" y="854"/>
                    <a:pt x="1095" y="548"/>
                  </a:cubicBezTo>
                  <a:cubicBezTo>
                    <a:pt x="1095" y="251"/>
                    <a:pt x="854" y="0"/>
                    <a:pt x="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1"/>
            <p:cNvSpPr/>
            <p:nvPr/>
          </p:nvSpPr>
          <p:spPr>
            <a:xfrm>
              <a:off x="1306383" y="3479837"/>
              <a:ext cx="95714" cy="95635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4" y="121"/>
                  </a:moveTo>
                  <a:cubicBezTo>
                    <a:pt x="882" y="121"/>
                    <a:pt x="1096" y="334"/>
                    <a:pt x="1096" y="604"/>
                  </a:cubicBezTo>
                  <a:cubicBezTo>
                    <a:pt x="1096" y="882"/>
                    <a:pt x="882" y="1095"/>
                    <a:pt x="604" y="1095"/>
                  </a:cubicBezTo>
                  <a:cubicBezTo>
                    <a:pt x="335" y="1095"/>
                    <a:pt x="122" y="882"/>
                    <a:pt x="122" y="604"/>
                  </a:cubicBezTo>
                  <a:cubicBezTo>
                    <a:pt x="122" y="334"/>
                    <a:pt x="335" y="121"/>
                    <a:pt x="604" y="121"/>
                  </a:cubicBezTo>
                  <a:close/>
                  <a:moveTo>
                    <a:pt x="604" y="1"/>
                  </a:moveTo>
                  <a:cubicBezTo>
                    <a:pt x="270" y="1"/>
                    <a:pt x="1" y="279"/>
                    <a:pt x="1" y="613"/>
                  </a:cubicBezTo>
                  <a:cubicBezTo>
                    <a:pt x="1" y="947"/>
                    <a:pt x="270" y="1216"/>
                    <a:pt x="604" y="1216"/>
                  </a:cubicBezTo>
                  <a:cubicBezTo>
                    <a:pt x="938" y="1216"/>
                    <a:pt x="1216" y="947"/>
                    <a:pt x="1216" y="613"/>
                  </a:cubicBezTo>
                  <a:cubicBezTo>
                    <a:pt x="1216" y="279"/>
                    <a:pt x="938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1"/>
            <p:cNvSpPr/>
            <p:nvPr/>
          </p:nvSpPr>
          <p:spPr>
            <a:xfrm>
              <a:off x="1499775" y="3581212"/>
              <a:ext cx="152576" cy="76524"/>
            </a:xfrm>
            <a:custGeom>
              <a:avLst/>
              <a:gdLst/>
              <a:ahLst/>
              <a:cxnLst/>
              <a:rect l="l" t="t" r="r" b="b"/>
              <a:pathLst>
                <a:path w="1940" h="973" extrusionOk="0">
                  <a:moveTo>
                    <a:pt x="965" y="1"/>
                  </a:moveTo>
                  <a:cubicBezTo>
                    <a:pt x="436" y="1"/>
                    <a:pt x="0" y="437"/>
                    <a:pt x="0" y="966"/>
                  </a:cubicBezTo>
                  <a:cubicBezTo>
                    <a:pt x="0" y="970"/>
                    <a:pt x="485" y="973"/>
                    <a:pt x="970" y="973"/>
                  </a:cubicBezTo>
                  <a:cubicBezTo>
                    <a:pt x="1454" y="973"/>
                    <a:pt x="1939" y="970"/>
                    <a:pt x="1939" y="966"/>
                  </a:cubicBezTo>
                  <a:cubicBezTo>
                    <a:pt x="1939" y="437"/>
                    <a:pt x="1503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1"/>
            <p:cNvSpPr/>
            <p:nvPr/>
          </p:nvSpPr>
          <p:spPr>
            <a:xfrm>
              <a:off x="1495370" y="3576887"/>
              <a:ext cx="161306" cy="85411"/>
            </a:xfrm>
            <a:custGeom>
              <a:avLst/>
              <a:gdLst/>
              <a:ahLst/>
              <a:cxnLst/>
              <a:rect l="l" t="t" r="r" b="b"/>
              <a:pathLst>
                <a:path w="2051" h="1086" extrusionOk="0">
                  <a:moveTo>
                    <a:pt x="1030" y="112"/>
                  </a:moveTo>
                  <a:cubicBezTo>
                    <a:pt x="1503" y="112"/>
                    <a:pt x="1902" y="492"/>
                    <a:pt x="1930" y="965"/>
                  </a:cubicBezTo>
                  <a:lnTo>
                    <a:pt x="121" y="965"/>
                  </a:lnTo>
                  <a:cubicBezTo>
                    <a:pt x="149" y="492"/>
                    <a:pt x="548" y="112"/>
                    <a:pt x="1030" y="112"/>
                  </a:cubicBezTo>
                  <a:close/>
                  <a:moveTo>
                    <a:pt x="1021" y="0"/>
                  </a:moveTo>
                  <a:cubicBezTo>
                    <a:pt x="464" y="0"/>
                    <a:pt x="1" y="455"/>
                    <a:pt x="1" y="1021"/>
                  </a:cubicBezTo>
                  <a:cubicBezTo>
                    <a:pt x="1" y="1076"/>
                    <a:pt x="1" y="1076"/>
                    <a:pt x="399" y="1086"/>
                  </a:cubicBezTo>
                  <a:lnTo>
                    <a:pt x="1132" y="1086"/>
                  </a:lnTo>
                  <a:cubicBezTo>
                    <a:pt x="2051" y="1086"/>
                    <a:pt x="2051" y="1086"/>
                    <a:pt x="2051" y="1021"/>
                  </a:cubicBezTo>
                  <a:cubicBezTo>
                    <a:pt x="2051" y="455"/>
                    <a:pt x="1587" y="0"/>
                    <a:pt x="1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1"/>
            <p:cNvSpPr/>
            <p:nvPr/>
          </p:nvSpPr>
          <p:spPr>
            <a:xfrm>
              <a:off x="1533278" y="3484241"/>
              <a:ext cx="86198" cy="86905"/>
            </a:xfrm>
            <a:custGeom>
              <a:avLst/>
              <a:gdLst/>
              <a:ahLst/>
              <a:cxnLst/>
              <a:rect l="l" t="t" r="r" b="b"/>
              <a:pathLst>
                <a:path w="1096" h="1105" extrusionOk="0">
                  <a:moveTo>
                    <a:pt x="548" y="0"/>
                  </a:moveTo>
                  <a:cubicBezTo>
                    <a:pt x="251" y="0"/>
                    <a:pt x="1" y="251"/>
                    <a:pt x="1" y="557"/>
                  </a:cubicBezTo>
                  <a:cubicBezTo>
                    <a:pt x="1" y="854"/>
                    <a:pt x="242" y="1104"/>
                    <a:pt x="548" y="1104"/>
                  </a:cubicBezTo>
                  <a:cubicBezTo>
                    <a:pt x="854" y="1104"/>
                    <a:pt x="1096" y="854"/>
                    <a:pt x="1096" y="557"/>
                  </a:cubicBezTo>
                  <a:cubicBezTo>
                    <a:pt x="1096" y="251"/>
                    <a:pt x="854" y="0"/>
                    <a:pt x="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1"/>
            <p:cNvSpPr/>
            <p:nvPr/>
          </p:nvSpPr>
          <p:spPr>
            <a:xfrm>
              <a:off x="1528952" y="3479837"/>
              <a:ext cx="95635" cy="95635"/>
            </a:xfrm>
            <a:custGeom>
              <a:avLst/>
              <a:gdLst/>
              <a:ahLst/>
              <a:cxnLst/>
              <a:rect l="l" t="t" r="r" b="b"/>
              <a:pathLst>
                <a:path w="1216" h="1216" extrusionOk="0">
                  <a:moveTo>
                    <a:pt x="603" y="121"/>
                  </a:moveTo>
                  <a:cubicBezTo>
                    <a:pt x="872" y="121"/>
                    <a:pt x="1095" y="334"/>
                    <a:pt x="1095" y="604"/>
                  </a:cubicBezTo>
                  <a:cubicBezTo>
                    <a:pt x="1095" y="882"/>
                    <a:pt x="872" y="1095"/>
                    <a:pt x="603" y="1095"/>
                  </a:cubicBezTo>
                  <a:cubicBezTo>
                    <a:pt x="334" y="1095"/>
                    <a:pt x="112" y="882"/>
                    <a:pt x="112" y="604"/>
                  </a:cubicBezTo>
                  <a:cubicBezTo>
                    <a:pt x="112" y="334"/>
                    <a:pt x="334" y="121"/>
                    <a:pt x="603" y="121"/>
                  </a:cubicBezTo>
                  <a:close/>
                  <a:moveTo>
                    <a:pt x="603" y="1"/>
                  </a:moveTo>
                  <a:cubicBezTo>
                    <a:pt x="269" y="1"/>
                    <a:pt x="0" y="279"/>
                    <a:pt x="0" y="613"/>
                  </a:cubicBezTo>
                  <a:cubicBezTo>
                    <a:pt x="0" y="947"/>
                    <a:pt x="269" y="1216"/>
                    <a:pt x="603" y="1216"/>
                  </a:cubicBezTo>
                  <a:cubicBezTo>
                    <a:pt x="937" y="1216"/>
                    <a:pt x="1216" y="947"/>
                    <a:pt x="1216" y="613"/>
                  </a:cubicBezTo>
                  <a:cubicBezTo>
                    <a:pt x="1216" y="279"/>
                    <a:pt x="937" y="1"/>
                    <a:pt x="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1"/>
            <p:cNvSpPr/>
            <p:nvPr/>
          </p:nvSpPr>
          <p:spPr>
            <a:xfrm>
              <a:off x="1374962" y="3594346"/>
              <a:ext cx="172317" cy="86512"/>
            </a:xfrm>
            <a:custGeom>
              <a:avLst/>
              <a:gdLst/>
              <a:ahLst/>
              <a:cxnLst/>
              <a:rect l="l" t="t" r="r" b="b"/>
              <a:pathLst>
                <a:path w="2191" h="1100" extrusionOk="0">
                  <a:moveTo>
                    <a:pt x="1096" y="1"/>
                  </a:moveTo>
                  <a:cubicBezTo>
                    <a:pt x="493" y="1"/>
                    <a:pt x="1" y="493"/>
                    <a:pt x="1" y="1096"/>
                  </a:cubicBezTo>
                  <a:cubicBezTo>
                    <a:pt x="1" y="1096"/>
                    <a:pt x="974" y="1100"/>
                    <a:pt x="1623" y="1100"/>
                  </a:cubicBezTo>
                  <a:cubicBezTo>
                    <a:pt x="1947" y="1100"/>
                    <a:pt x="2190" y="1099"/>
                    <a:pt x="2190" y="1096"/>
                  </a:cubicBezTo>
                  <a:cubicBezTo>
                    <a:pt x="2190" y="493"/>
                    <a:pt x="1699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1"/>
            <p:cNvSpPr/>
            <p:nvPr/>
          </p:nvSpPr>
          <p:spPr>
            <a:xfrm>
              <a:off x="1370637" y="3590021"/>
              <a:ext cx="180968" cy="95635"/>
            </a:xfrm>
            <a:custGeom>
              <a:avLst/>
              <a:gdLst/>
              <a:ahLst/>
              <a:cxnLst/>
              <a:rect l="l" t="t" r="r" b="b"/>
              <a:pathLst>
                <a:path w="2301" h="1216" extrusionOk="0">
                  <a:moveTo>
                    <a:pt x="1151" y="112"/>
                  </a:moveTo>
                  <a:cubicBezTo>
                    <a:pt x="1707" y="112"/>
                    <a:pt x="2162" y="548"/>
                    <a:pt x="2190" y="1095"/>
                  </a:cubicBezTo>
                  <a:lnTo>
                    <a:pt x="112" y="1095"/>
                  </a:lnTo>
                  <a:cubicBezTo>
                    <a:pt x="139" y="548"/>
                    <a:pt x="594" y="112"/>
                    <a:pt x="1151" y="112"/>
                  </a:cubicBezTo>
                  <a:close/>
                  <a:moveTo>
                    <a:pt x="1151" y="0"/>
                  </a:moveTo>
                  <a:cubicBezTo>
                    <a:pt x="510" y="0"/>
                    <a:pt x="0" y="511"/>
                    <a:pt x="0" y="1151"/>
                  </a:cubicBezTo>
                  <a:cubicBezTo>
                    <a:pt x="0" y="1206"/>
                    <a:pt x="0" y="1206"/>
                    <a:pt x="446" y="1216"/>
                  </a:cubicBezTo>
                  <a:lnTo>
                    <a:pt x="1271" y="1216"/>
                  </a:lnTo>
                  <a:cubicBezTo>
                    <a:pt x="2301" y="1216"/>
                    <a:pt x="2301" y="1216"/>
                    <a:pt x="2301" y="1151"/>
                  </a:cubicBezTo>
                  <a:cubicBezTo>
                    <a:pt x="2301" y="511"/>
                    <a:pt x="1791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1"/>
            <p:cNvSpPr/>
            <p:nvPr/>
          </p:nvSpPr>
          <p:spPr>
            <a:xfrm>
              <a:off x="1412949" y="3484241"/>
              <a:ext cx="97837" cy="98545"/>
            </a:xfrm>
            <a:custGeom>
              <a:avLst/>
              <a:gdLst/>
              <a:ahLst/>
              <a:cxnLst/>
              <a:rect l="l" t="t" r="r" b="b"/>
              <a:pathLst>
                <a:path w="1244" h="1253" extrusionOk="0">
                  <a:moveTo>
                    <a:pt x="622" y="0"/>
                  </a:moveTo>
                  <a:cubicBezTo>
                    <a:pt x="279" y="0"/>
                    <a:pt x="0" y="278"/>
                    <a:pt x="0" y="622"/>
                  </a:cubicBezTo>
                  <a:cubicBezTo>
                    <a:pt x="0" y="974"/>
                    <a:pt x="279" y="1253"/>
                    <a:pt x="622" y="1253"/>
                  </a:cubicBezTo>
                  <a:cubicBezTo>
                    <a:pt x="965" y="1253"/>
                    <a:pt x="1243" y="974"/>
                    <a:pt x="1243" y="622"/>
                  </a:cubicBezTo>
                  <a:cubicBezTo>
                    <a:pt x="1243" y="278"/>
                    <a:pt x="965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1"/>
            <p:cNvSpPr/>
            <p:nvPr/>
          </p:nvSpPr>
          <p:spPr>
            <a:xfrm>
              <a:off x="1407837" y="3479837"/>
              <a:ext cx="107354" cy="107354"/>
            </a:xfrm>
            <a:custGeom>
              <a:avLst/>
              <a:gdLst/>
              <a:ahLst/>
              <a:cxnLst/>
              <a:rect l="l" t="t" r="r" b="b"/>
              <a:pathLst>
                <a:path w="1365" h="1365" extrusionOk="0">
                  <a:moveTo>
                    <a:pt x="687" y="121"/>
                  </a:moveTo>
                  <a:cubicBezTo>
                    <a:pt x="993" y="121"/>
                    <a:pt x="1253" y="372"/>
                    <a:pt x="1253" y="678"/>
                  </a:cubicBezTo>
                  <a:cubicBezTo>
                    <a:pt x="1253" y="993"/>
                    <a:pt x="993" y="1244"/>
                    <a:pt x="687" y="1244"/>
                  </a:cubicBezTo>
                  <a:cubicBezTo>
                    <a:pt x="371" y="1244"/>
                    <a:pt x="121" y="993"/>
                    <a:pt x="121" y="678"/>
                  </a:cubicBezTo>
                  <a:cubicBezTo>
                    <a:pt x="121" y="372"/>
                    <a:pt x="371" y="121"/>
                    <a:pt x="687" y="121"/>
                  </a:cubicBezTo>
                  <a:close/>
                  <a:moveTo>
                    <a:pt x="687" y="1"/>
                  </a:moveTo>
                  <a:cubicBezTo>
                    <a:pt x="307" y="1"/>
                    <a:pt x="0" y="307"/>
                    <a:pt x="0" y="678"/>
                  </a:cubicBezTo>
                  <a:cubicBezTo>
                    <a:pt x="0" y="1058"/>
                    <a:pt x="307" y="1364"/>
                    <a:pt x="687" y="1364"/>
                  </a:cubicBezTo>
                  <a:cubicBezTo>
                    <a:pt x="1058" y="1364"/>
                    <a:pt x="1364" y="1058"/>
                    <a:pt x="1364" y="678"/>
                  </a:cubicBezTo>
                  <a:cubicBezTo>
                    <a:pt x="1364" y="307"/>
                    <a:pt x="1058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1"/>
            <p:cNvSpPr/>
            <p:nvPr/>
          </p:nvSpPr>
          <p:spPr>
            <a:xfrm>
              <a:off x="1985653" y="3311847"/>
              <a:ext cx="57019" cy="56469"/>
            </a:xfrm>
            <a:custGeom>
              <a:avLst/>
              <a:gdLst/>
              <a:ahLst/>
              <a:cxnLst/>
              <a:rect l="l" t="t" r="r" b="b"/>
              <a:pathLst>
                <a:path w="725" h="718" extrusionOk="0">
                  <a:moveTo>
                    <a:pt x="251" y="133"/>
                  </a:moveTo>
                  <a:lnTo>
                    <a:pt x="585" y="253"/>
                  </a:lnTo>
                  <a:lnTo>
                    <a:pt x="464" y="587"/>
                  </a:lnTo>
                  <a:lnTo>
                    <a:pt x="130" y="467"/>
                  </a:lnTo>
                  <a:lnTo>
                    <a:pt x="251" y="133"/>
                  </a:lnTo>
                  <a:close/>
                  <a:moveTo>
                    <a:pt x="223" y="0"/>
                  </a:moveTo>
                  <a:cubicBezTo>
                    <a:pt x="195" y="0"/>
                    <a:pt x="175" y="17"/>
                    <a:pt x="168" y="40"/>
                  </a:cubicBezTo>
                  <a:lnTo>
                    <a:pt x="1" y="485"/>
                  </a:lnTo>
                  <a:cubicBezTo>
                    <a:pt x="1" y="495"/>
                    <a:pt x="1" y="513"/>
                    <a:pt x="1" y="522"/>
                  </a:cubicBezTo>
                  <a:cubicBezTo>
                    <a:pt x="10" y="541"/>
                    <a:pt x="19" y="550"/>
                    <a:pt x="38" y="559"/>
                  </a:cubicBezTo>
                  <a:lnTo>
                    <a:pt x="483" y="717"/>
                  </a:lnTo>
                  <a:lnTo>
                    <a:pt x="501" y="717"/>
                  </a:lnTo>
                  <a:cubicBezTo>
                    <a:pt x="520" y="717"/>
                    <a:pt x="548" y="708"/>
                    <a:pt x="557" y="680"/>
                  </a:cubicBezTo>
                  <a:lnTo>
                    <a:pt x="715" y="235"/>
                  </a:lnTo>
                  <a:cubicBezTo>
                    <a:pt x="724" y="207"/>
                    <a:pt x="715" y="179"/>
                    <a:pt x="678" y="161"/>
                  </a:cubicBezTo>
                  <a:lnTo>
                    <a:pt x="242" y="3"/>
                  </a:lnTo>
                  <a:cubicBezTo>
                    <a:pt x="235" y="1"/>
                    <a:pt x="229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1"/>
            <p:cNvSpPr/>
            <p:nvPr/>
          </p:nvSpPr>
          <p:spPr>
            <a:xfrm>
              <a:off x="1707716" y="3340239"/>
              <a:ext cx="302085" cy="134566"/>
            </a:xfrm>
            <a:custGeom>
              <a:avLst/>
              <a:gdLst/>
              <a:ahLst/>
              <a:cxnLst/>
              <a:rect l="l" t="t" r="r" b="b"/>
              <a:pathLst>
                <a:path w="3841" h="1711" extrusionOk="0">
                  <a:moveTo>
                    <a:pt x="3769" y="0"/>
                  </a:moveTo>
                  <a:cubicBezTo>
                    <a:pt x="3762" y="0"/>
                    <a:pt x="3754" y="1"/>
                    <a:pt x="3748" y="4"/>
                  </a:cubicBezTo>
                  <a:lnTo>
                    <a:pt x="37" y="1599"/>
                  </a:lnTo>
                  <a:cubicBezTo>
                    <a:pt x="9" y="1618"/>
                    <a:pt x="0" y="1655"/>
                    <a:pt x="9" y="1683"/>
                  </a:cubicBezTo>
                  <a:cubicBezTo>
                    <a:pt x="19" y="1701"/>
                    <a:pt x="37" y="1711"/>
                    <a:pt x="65" y="1711"/>
                  </a:cubicBezTo>
                  <a:lnTo>
                    <a:pt x="84" y="1711"/>
                  </a:lnTo>
                  <a:lnTo>
                    <a:pt x="3794" y="115"/>
                  </a:lnTo>
                  <a:cubicBezTo>
                    <a:pt x="3822" y="106"/>
                    <a:pt x="3841" y="69"/>
                    <a:pt x="3822" y="41"/>
                  </a:cubicBezTo>
                  <a:cubicBezTo>
                    <a:pt x="3815" y="12"/>
                    <a:pt x="3792" y="0"/>
                    <a:pt x="3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616;p31">
            <a:extLst>
              <a:ext uri="{FF2B5EF4-FFF2-40B4-BE49-F238E27FC236}">
                <a16:creationId xmlns:a16="http://schemas.microsoft.com/office/drawing/2014/main" id="{5A6BEA65-5202-5944-90D6-43120901E304}"/>
              </a:ext>
            </a:extLst>
          </p:cNvPr>
          <p:cNvSpPr txBox="1">
            <a:spLocks/>
          </p:cNvSpPr>
          <p:nvPr/>
        </p:nvSpPr>
        <p:spPr>
          <a:xfrm>
            <a:off x="5916706" y="4753193"/>
            <a:ext cx="2697078" cy="267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dirty="0"/>
              <a:t>can’t think of any other insights </a:t>
            </a:r>
            <a:r>
              <a:rPr lang="en-US" dirty="0" err="1"/>
              <a:t>liao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09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43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122" name="Google Shape;2122;p43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yewfy99@gmail.com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+65 8904 5140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dirty="0">
                <a:hlinkClick r:id="rId3"/>
              </a:rPr>
              <a:t>https://</a:t>
            </a:r>
            <a:r>
              <a:rPr lang="en-MY" dirty="0" err="1">
                <a:hlinkClick r:id="rId3"/>
              </a:rPr>
              <a:t>www.linkedin.com</a:t>
            </a:r>
            <a:r>
              <a:rPr lang="en-MY" dirty="0">
                <a:hlinkClick r:id="rId3"/>
              </a:rPr>
              <a:t>/in/fuyen99/</a:t>
            </a:r>
            <a:endParaRPr dirty="0"/>
          </a:p>
        </p:txBody>
      </p:sp>
      <p:sp>
        <p:nvSpPr>
          <p:cNvPr id="2123" name="Google Shape;2123;p43"/>
          <p:cNvSpPr txBox="1"/>
          <p:nvPr/>
        </p:nvSpPr>
        <p:spPr>
          <a:xfrm>
            <a:off x="4019500" y="434360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24" name="Google Shape;2124;p43"/>
          <p:cNvGrpSpPr/>
          <p:nvPr/>
        </p:nvGrpSpPr>
        <p:grpSpPr>
          <a:xfrm>
            <a:off x="713188" y="1198193"/>
            <a:ext cx="2994401" cy="2992970"/>
            <a:chOff x="699850" y="2299150"/>
            <a:chExt cx="1046225" cy="1045725"/>
          </a:xfrm>
        </p:grpSpPr>
        <p:sp>
          <p:nvSpPr>
            <p:cNvPr id="2125" name="Google Shape;2125;p43"/>
            <p:cNvSpPr/>
            <p:nvPr/>
          </p:nvSpPr>
          <p:spPr>
            <a:xfrm>
              <a:off x="1178075" y="2506950"/>
              <a:ext cx="225225" cy="137075"/>
            </a:xfrm>
            <a:custGeom>
              <a:avLst/>
              <a:gdLst/>
              <a:ahLst/>
              <a:cxnLst/>
              <a:rect l="l" t="t" r="r" b="b"/>
              <a:pathLst>
                <a:path w="9009" h="5483" extrusionOk="0">
                  <a:moveTo>
                    <a:pt x="8489" y="0"/>
                  </a:moveTo>
                  <a:cubicBezTo>
                    <a:pt x="8452" y="0"/>
                    <a:pt x="8433" y="28"/>
                    <a:pt x="8433" y="56"/>
                  </a:cubicBezTo>
                  <a:cubicBezTo>
                    <a:pt x="8433" y="93"/>
                    <a:pt x="8452" y="121"/>
                    <a:pt x="8489" y="121"/>
                  </a:cubicBezTo>
                  <a:lnTo>
                    <a:pt x="8952" y="121"/>
                  </a:lnTo>
                  <a:cubicBezTo>
                    <a:pt x="8980" y="121"/>
                    <a:pt x="9008" y="93"/>
                    <a:pt x="9008" y="56"/>
                  </a:cubicBezTo>
                  <a:cubicBezTo>
                    <a:pt x="9008" y="28"/>
                    <a:pt x="8980" y="0"/>
                    <a:pt x="8952" y="0"/>
                  </a:cubicBezTo>
                  <a:close/>
                  <a:moveTo>
                    <a:pt x="8058" y="117"/>
                  </a:moveTo>
                  <a:cubicBezTo>
                    <a:pt x="8042" y="117"/>
                    <a:pt x="8026" y="124"/>
                    <a:pt x="8016" y="140"/>
                  </a:cubicBezTo>
                  <a:cubicBezTo>
                    <a:pt x="7969" y="204"/>
                    <a:pt x="7951" y="269"/>
                    <a:pt x="7951" y="344"/>
                  </a:cubicBezTo>
                  <a:lnTo>
                    <a:pt x="7951" y="631"/>
                  </a:lnTo>
                  <a:cubicBezTo>
                    <a:pt x="7951" y="659"/>
                    <a:pt x="7978" y="687"/>
                    <a:pt x="8006" y="687"/>
                  </a:cubicBezTo>
                  <a:cubicBezTo>
                    <a:pt x="8043" y="687"/>
                    <a:pt x="8071" y="659"/>
                    <a:pt x="8071" y="631"/>
                  </a:cubicBezTo>
                  <a:lnTo>
                    <a:pt x="8071" y="344"/>
                  </a:lnTo>
                  <a:cubicBezTo>
                    <a:pt x="8071" y="297"/>
                    <a:pt x="8080" y="251"/>
                    <a:pt x="8108" y="214"/>
                  </a:cubicBezTo>
                  <a:cubicBezTo>
                    <a:pt x="8127" y="186"/>
                    <a:pt x="8118" y="149"/>
                    <a:pt x="8099" y="130"/>
                  </a:cubicBezTo>
                  <a:cubicBezTo>
                    <a:pt x="8086" y="122"/>
                    <a:pt x="8072" y="117"/>
                    <a:pt x="8058" y="117"/>
                  </a:cubicBezTo>
                  <a:close/>
                  <a:moveTo>
                    <a:pt x="8006" y="1039"/>
                  </a:moveTo>
                  <a:cubicBezTo>
                    <a:pt x="7978" y="1039"/>
                    <a:pt x="7951" y="1058"/>
                    <a:pt x="7951" y="1095"/>
                  </a:cubicBezTo>
                  <a:lnTo>
                    <a:pt x="7951" y="1559"/>
                  </a:lnTo>
                  <a:cubicBezTo>
                    <a:pt x="7951" y="1587"/>
                    <a:pt x="7978" y="1614"/>
                    <a:pt x="8006" y="1614"/>
                  </a:cubicBezTo>
                  <a:cubicBezTo>
                    <a:pt x="8043" y="1614"/>
                    <a:pt x="8071" y="1587"/>
                    <a:pt x="8071" y="1559"/>
                  </a:cubicBezTo>
                  <a:lnTo>
                    <a:pt x="8071" y="1095"/>
                  </a:lnTo>
                  <a:cubicBezTo>
                    <a:pt x="8071" y="1058"/>
                    <a:pt x="8043" y="1039"/>
                    <a:pt x="8006" y="1039"/>
                  </a:cubicBezTo>
                  <a:close/>
                  <a:moveTo>
                    <a:pt x="8006" y="1967"/>
                  </a:moveTo>
                  <a:cubicBezTo>
                    <a:pt x="7978" y="1967"/>
                    <a:pt x="7951" y="1986"/>
                    <a:pt x="7951" y="2023"/>
                  </a:cubicBezTo>
                  <a:lnTo>
                    <a:pt x="7951" y="2486"/>
                  </a:lnTo>
                  <a:cubicBezTo>
                    <a:pt x="7951" y="2514"/>
                    <a:pt x="7978" y="2542"/>
                    <a:pt x="8006" y="2542"/>
                  </a:cubicBezTo>
                  <a:cubicBezTo>
                    <a:pt x="8043" y="2542"/>
                    <a:pt x="8071" y="2514"/>
                    <a:pt x="8071" y="2486"/>
                  </a:cubicBezTo>
                  <a:lnTo>
                    <a:pt x="8071" y="2023"/>
                  </a:lnTo>
                  <a:cubicBezTo>
                    <a:pt x="8071" y="1986"/>
                    <a:pt x="8043" y="1967"/>
                    <a:pt x="8006" y="1967"/>
                  </a:cubicBezTo>
                  <a:close/>
                  <a:moveTo>
                    <a:pt x="8006" y="2895"/>
                  </a:moveTo>
                  <a:cubicBezTo>
                    <a:pt x="7978" y="2895"/>
                    <a:pt x="7951" y="2913"/>
                    <a:pt x="7951" y="2950"/>
                  </a:cubicBezTo>
                  <a:lnTo>
                    <a:pt x="7951" y="3414"/>
                  </a:lnTo>
                  <a:cubicBezTo>
                    <a:pt x="7951" y="3442"/>
                    <a:pt x="7978" y="3470"/>
                    <a:pt x="8006" y="3470"/>
                  </a:cubicBezTo>
                  <a:cubicBezTo>
                    <a:pt x="8043" y="3470"/>
                    <a:pt x="8071" y="3442"/>
                    <a:pt x="8071" y="3414"/>
                  </a:cubicBezTo>
                  <a:lnTo>
                    <a:pt x="8071" y="2950"/>
                  </a:lnTo>
                  <a:cubicBezTo>
                    <a:pt x="8071" y="2913"/>
                    <a:pt x="8043" y="2895"/>
                    <a:pt x="8006" y="2895"/>
                  </a:cubicBezTo>
                  <a:close/>
                  <a:moveTo>
                    <a:pt x="8006" y="3822"/>
                  </a:moveTo>
                  <a:cubicBezTo>
                    <a:pt x="7978" y="3822"/>
                    <a:pt x="7951" y="3841"/>
                    <a:pt x="7951" y="3878"/>
                  </a:cubicBezTo>
                  <a:lnTo>
                    <a:pt x="7951" y="4342"/>
                  </a:lnTo>
                  <a:cubicBezTo>
                    <a:pt x="7951" y="4370"/>
                    <a:pt x="7978" y="4397"/>
                    <a:pt x="8006" y="4397"/>
                  </a:cubicBezTo>
                  <a:cubicBezTo>
                    <a:pt x="8043" y="4397"/>
                    <a:pt x="8071" y="4370"/>
                    <a:pt x="8071" y="4342"/>
                  </a:cubicBezTo>
                  <a:lnTo>
                    <a:pt x="8071" y="3878"/>
                  </a:lnTo>
                  <a:cubicBezTo>
                    <a:pt x="8071" y="3841"/>
                    <a:pt x="8043" y="3822"/>
                    <a:pt x="8006" y="3822"/>
                  </a:cubicBezTo>
                  <a:close/>
                  <a:moveTo>
                    <a:pt x="56" y="3952"/>
                  </a:moveTo>
                  <a:cubicBezTo>
                    <a:pt x="28" y="3952"/>
                    <a:pt x="0" y="3980"/>
                    <a:pt x="0" y="4017"/>
                  </a:cubicBezTo>
                  <a:lnTo>
                    <a:pt x="0" y="4481"/>
                  </a:lnTo>
                  <a:cubicBezTo>
                    <a:pt x="0" y="4509"/>
                    <a:pt x="28" y="4537"/>
                    <a:pt x="56" y="4537"/>
                  </a:cubicBezTo>
                  <a:cubicBezTo>
                    <a:pt x="93" y="4537"/>
                    <a:pt x="121" y="4509"/>
                    <a:pt x="121" y="4481"/>
                  </a:cubicBezTo>
                  <a:lnTo>
                    <a:pt x="121" y="4017"/>
                  </a:lnTo>
                  <a:cubicBezTo>
                    <a:pt x="121" y="3980"/>
                    <a:pt x="93" y="3952"/>
                    <a:pt x="56" y="3952"/>
                  </a:cubicBezTo>
                  <a:close/>
                  <a:moveTo>
                    <a:pt x="8006" y="4750"/>
                  </a:moveTo>
                  <a:cubicBezTo>
                    <a:pt x="7978" y="4750"/>
                    <a:pt x="7951" y="4769"/>
                    <a:pt x="7951" y="4806"/>
                  </a:cubicBezTo>
                  <a:lnTo>
                    <a:pt x="7951" y="5140"/>
                  </a:lnTo>
                  <a:cubicBezTo>
                    <a:pt x="7951" y="5177"/>
                    <a:pt x="7941" y="5205"/>
                    <a:pt x="7932" y="5242"/>
                  </a:cubicBezTo>
                  <a:cubicBezTo>
                    <a:pt x="7913" y="5269"/>
                    <a:pt x="7932" y="5307"/>
                    <a:pt x="7960" y="5316"/>
                  </a:cubicBezTo>
                  <a:cubicBezTo>
                    <a:pt x="7969" y="5316"/>
                    <a:pt x="7978" y="5325"/>
                    <a:pt x="7978" y="5325"/>
                  </a:cubicBezTo>
                  <a:cubicBezTo>
                    <a:pt x="8006" y="5325"/>
                    <a:pt x="8025" y="5307"/>
                    <a:pt x="8034" y="5288"/>
                  </a:cubicBezTo>
                  <a:cubicBezTo>
                    <a:pt x="8053" y="5242"/>
                    <a:pt x="8071" y="5195"/>
                    <a:pt x="8071" y="5140"/>
                  </a:cubicBezTo>
                  <a:lnTo>
                    <a:pt x="8071" y="4806"/>
                  </a:lnTo>
                  <a:cubicBezTo>
                    <a:pt x="8071" y="4769"/>
                    <a:pt x="8043" y="4750"/>
                    <a:pt x="8006" y="4750"/>
                  </a:cubicBezTo>
                  <a:close/>
                  <a:moveTo>
                    <a:pt x="65" y="4880"/>
                  </a:moveTo>
                  <a:cubicBezTo>
                    <a:pt x="28" y="4880"/>
                    <a:pt x="0" y="4908"/>
                    <a:pt x="0" y="4945"/>
                  </a:cubicBezTo>
                  <a:lnTo>
                    <a:pt x="0" y="5140"/>
                  </a:lnTo>
                  <a:cubicBezTo>
                    <a:pt x="0" y="5251"/>
                    <a:pt x="56" y="5353"/>
                    <a:pt x="140" y="5418"/>
                  </a:cubicBezTo>
                  <a:cubicBezTo>
                    <a:pt x="149" y="5427"/>
                    <a:pt x="158" y="5427"/>
                    <a:pt x="177" y="5427"/>
                  </a:cubicBezTo>
                  <a:cubicBezTo>
                    <a:pt x="195" y="5427"/>
                    <a:pt x="205" y="5418"/>
                    <a:pt x="223" y="5399"/>
                  </a:cubicBezTo>
                  <a:cubicBezTo>
                    <a:pt x="242" y="5381"/>
                    <a:pt x="232" y="5344"/>
                    <a:pt x="205" y="5325"/>
                  </a:cubicBezTo>
                  <a:cubicBezTo>
                    <a:pt x="149" y="5279"/>
                    <a:pt x="121" y="5214"/>
                    <a:pt x="121" y="5140"/>
                  </a:cubicBezTo>
                  <a:lnTo>
                    <a:pt x="121" y="4945"/>
                  </a:lnTo>
                  <a:cubicBezTo>
                    <a:pt x="121" y="4908"/>
                    <a:pt x="93" y="4880"/>
                    <a:pt x="65" y="4880"/>
                  </a:cubicBezTo>
                  <a:close/>
                  <a:moveTo>
                    <a:pt x="622" y="5372"/>
                  </a:moveTo>
                  <a:cubicBezTo>
                    <a:pt x="594" y="5372"/>
                    <a:pt x="566" y="5390"/>
                    <a:pt x="566" y="5427"/>
                  </a:cubicBezTo>
                  <a:cubicBezTo>
                    <a:pt x="566" y="5455"/>
                    <a:pt x="594" y="5483"/>
                    <a:pt x="622" y="5483"/>
                  </a:cubicBezTo>
                  <a:lnTo>
                    <a:pt x="1086" y="5483"/>
                  </a:lnTo>
                  <a:cubicBezTo>
                    <a:pt x="1123" y="5483"/>
                    <a:pt x="1151" y="5455"/>
                    <a:pt x="1151" y="5427"/>
                  </a:cubicBezTo>
                  <a:cubicBezTo>
                    <a:pt x="1151" y="5390"/>
                    <a:pt x="1123" y="5372"/>
                    <a:pt x="1086" y="5372"/>
                  </a:cubicBezTo>
                  <a:close/>
                  <a:moveTo>
                    <a:pt x="1550" y="5372"/>
                  </a:moveTo>
                  <a:cubicBezTo>
                    <a:pt x="1522" y="5372"/>
                    <a:pt x="1494" y="5390"/>
                    <a:pt x="1494" y="5427"/>
                  </a:cubicBezTo>
                  <a:cubicBezTo>
                    <a:pt x="1494" y="5455"/>
                    <a:pt x="1522" y="5483"/>
                    <a:pt x="1550" y="5483"/>
                  </a:cubicBezTo>
                  <a:lnTo>
                    <a:pt x="2013" y="5483"/>
                  </a:lnTo>
                  <a:cubicBezTo>
                    <a:pt x="2051" y="5483"/>
                    <a:pt x="2078" y="5455"/>
                    <a:pt x="2078" y="5427"/>
                  </a:cubicBezTo>
                  <a:cubicBezTo>
                    <a:pt x="2078" y="5390"/>
                    <a:pt x="2051" y="5372"/>
                    <a:pt x="2013" y="5372"/>
                  </a:cubicBezTo>
                  <a:close/>
                  <a:moveTo>
                    <a:pt x="2477" y="5372"/>
                  </a:moveTo>
                  <a:cubicBezTo>
                    <a:pt x="2449" y="5372"/>
                    <a:pt x="2422" y="5390"/>
                    <a:pt x="2422" y="5427"/>
                  </a:cubicBezTo>
                  <a:cubicBezTo>
                    <a:pt x="2422" y="5455"/>
                    <a:pt x="2449" y="5483"/>
                    <a:pt x="2477" y="5483"/>
                  </a:cubicBezTo>
                  <a:lnTo>
                    <a:pt x="2941" y="5483"/>
                  </a:lnTo>
                  <a:cubicBezTo>
                    <a:pt x="2978" y="5483"/>
                    <a:pt x="3006" y="5455"/>
                    <a:pt x="3006" y="5427"/>
                  </a:cubicBezTo>
                  <a:cubicBezTo>
                    <a:pt x="3006" y="5390"/>
                    <a:pt x="2978" y="5372"/>
                    <a:pt x="2941" y="5372"/>
                  </a:cubicBezTo>
                  <a:close/>
                  <a:moveTo>
                    <a:pt x="3405" y="5372"/>
                  </a:moveTo>
                  <a:cubicBezTo>
                    <a:pt x="3377" y="5372"/>
                    <a:pt x="3349" y="5390"/>
                    <a:pt x="3349" y="5427"/>
                  </a:cubicBezTo>
                  <a:cubicBezTo>
                    <a:pt x="3349" y="5455"/>
                    <a:pt x="3377" y="5483"/>
                    <a:pt x="3405" y="5483"/>
                  </a:cubicBezTo>
                  <a:lnTo>
                    <a:pt x="3869" y="5483"/>
                  </a:lnTo>
                  <a:cubicBezTo>
                    <a:pt x="3906" y="5483"/>
                    <a:pt x="3934" y="5455"/>
                    <a:pt x="3934" y="5427"/>
                  </a:cubicBezTo>
                  <a:cubicBezTo>
                    <a:pt x="3934" y="5390"/>
                    <a:pt x="3906" y="5372"/>
                    <a:pt x="3869" y="5372"/>
                  </a:cubicBezTo>
                  <a:close/>
                  <a:moveTo>
                    <a:pt x="4333" y="5372"/>
                  </a:moveTo>
                  <a:cubicBezTo>
                    <a:pt x="4305" y="5372"/>
                    <a:pt x="4277" y="5390"/>
                    <a:pt x="4277" y="5427"/>
                  </a:cubicBezTo>
                  <a:cubicBezTo>
                    <a:pt x="4277" y="5455"/>
                    <a:pt x="4305" y="5483"/>
                    <a:pt x="4333" y="5483"/>
                  </a:cubicBezTo>
                  <a:lnTo>
                    <a:pt x="4796" y="5483"/>
                  </a:lnTo>
                  <a:cubicBezTo>
                    <a:pt x="4834" y="5483"/>
                    <a:pt x="4861" y="5455"/>
                    <a:pt x="4861" y="5427"/>
                  </a:cubicBezTo>
                  <a:cubicBezTo>
                    <a:pt x="4861" y="5390"/>
                    <a:pt x="4834" y="5372"/>
                    <a:pt x="4796" y="5372"/>
                  </a:cubicBezTo>
                  <a:close/>
                  <a:moveTo>
                    <a:pt x="5260" y="5372"/>
                  </a:moveTo>
                  <a:cubicBezTo>
                    <a:pt x="5232" y="5372"/>
                    <a:pt x="5205" y="5390"/>
                    <a:pt x="5205" y="5427"/>
                  </a:cubicBezTo>
                  <a:cubicBezTo>
                    <a:pt x="5205" y="5455"/>
                    <a:pt x="5232" y="5483"/>
                    <a:pt x="5260" y="5483"/>
                  </a:cubicBezTo>
                  <a:lnTo>
                    <a:pt x="5724" y="5483"/>
                  </a:lnTo>
                  <a:cubicBezTo>
                    <a:pt x="5761" y="5483"/>
                    <a:pt x="5789" y="5455"/>
                    <a:pt x="5789" y="5427"/>
                  </a:cubicBezTo>
                  <a:cubicBezTo>
                    <a:pt x="5789" y="5390"/>
                    <a:pt x="5761" y="5372"/>
                    <a:pt x="5724" y="5372"/>
                  </a:cubicBezTo>
                  <a:close/>
                  <a:moveTo>
                    <a:pt x="6188" y="5372"/>
                  </a:moveTo>
                  <a:cubicBezTo>
                    <a:pt x="6160" y="5372"/>
                    <a:pt x="6132" y="5390"/>
                    <a:pt x="6132" y="5427"/>
                  </a:cubicBezTo>
                  <a:cubicBezTo>
                    <a:pt x="6132" y="5455"/>
                    <a:pt x="6160" y="5483"/>
                    <a:pt x="6188" y="5483"/>
                  </a:cubicBezTo>
                  <a:lnTo>
                    <a:pt x="6652" y="5483"/>
                  </a:lnTo>
                  <a:cubicBezTo>
                    <a:pt x="6689" y="5483"/>
                    <a:pt x="6717" y="5455"/>
                    <a:pt x="6717" y="5427"/>
                  </a:cubicBezTo>
                  <a:cubicBezTo>
                    <a:pt x="6717" y="5390"/>
                    <a:pt x="6689" y="5372"/>
                    <a:pt x="6652" y="5372"/>
                  </a:cubicBezTo>
                  <a:close/>
                  <a:moveTo>
                    <a:pt x="7116" y="5372"/>
                  </a:moveTo>
                  <a:cubicBezTo>
                    <a:pt x="7088" y="5372"/>
                    <a:pt x="7060" y="5390"/>
                    <a:pt x="7060" y="5427"/>
                  </a:cubicBezTo>
                  <a:cubicBezTo>
                    <a:pt x="7060" y="5455"/>
                    <a:pt x="7088" y="5483"/>
                    <a:pt x="7116" y="5483"/>
                  </a:cubicBezTo>
                  <a:lnTo>
                    <a:pt x="7580" y="5483"/>
                  </a:lnTo>
                  <a:cubicBezTo>
                    <a:pt x="7617" y="5483"/>
                    <a:pt x="7644" y="5455"/>
                    <a:pt x="7644" y="5427"/>
                  </a:cubicBezTo>
                  <a:cubicBezTo>
                    <a:pt x="7644" y="5390"/>
                    <a:pt x="7617" y="5372"/>
                    <a:pt x="7580" y="53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1106400" y="2607825"/>
              <a:ext cx="3050" cy="52450"/>
            </a:xfrm>
            <a:custGeom>
              <a:avLst/>
              <a:gdLst/>
              <a:ahLst/>
              <a:cxnLst/>
              <a:rect l="l" t="t" r="r" b="b"/>
              <a:pathLst>
                <a:path w="122" h="2098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lnTo>
                    <a:pt x="1" y="520"/>
                  </a:lnTo>
                  <a:cubicBezTo>
                    <a:pt x="1" y="557"/>
                    <a:pt x="29" y="585"/>
                    <a:pt x="66" y="585"/>
                  </a:cubicBezTo>
                  <a:cubicBezTo>
                    <a:pt x="94" y="585"/>
                    <a:pt x="122" y="557"/>
                    <a:pt x="122" y="520"/>
                  </a:cubicBezTo>
                  <a:lnTo>
                    <a:pt x="122" y="56"/>
                  </a:lnTo>
                  <a:cubicBezTo>
                    <a:pt x="122" y="2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56"/>
                    <a:pt x="1" y="984"/>
                  </a:cubicBezTo>
                  <a:lnTo>
                    <a:pt x="1" y="1448"/>
                  </a:lnTo>
                  <a:cubicBezTo>
                    <a:pt x="1" y="1485"/>
                    <a:pt x="29" y="1513"/>
                    <a:pt x="66" y="1513"/>
                  </a:cubicBezTo>
                  <a:cubicBezTo>
                    <a:pt x="94" y="1513"/>
                    <a:pt x="122" y="1485"/>
                    <a:pt x="122" y="1448"/>
                  </a:cubicBezTo>
                  <a:lnTo>
                    <a:pt x="122" y="984"/>
                  </a:lnTo>
                  <a:cubicBezTo>
                    <a:pt x="122" y="956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84"/>
                    <a:pt x="1" y="1912"/>
                  </a:cubicBezTo>
                  <a:lnTo>
                    <a:pt x="1" y="2032"/>
                  </a:lnTo>
                  <a:cubicBezTo>
                    <a:pt x="1" y="2069"/>
                    <a:pt x="29" y="2097"/>
                    <a:pt x="66" y="2097"/>
                  </a:cubicBezTo>
                  <a:cubicBezTo>
                    <a:pt x="94" y="2097"/>
                    <a:pt x="122" y="2069"/>
                    <a:pt x="122" y="2032"/>
                  </a:cubicBezTo>
                  <a:lnTo>
                    <a:pt x="122" y="1912"/>
                  </a:lnTo>
                  <a:cubicBezTo>
                    <a:pt x="122" y="1884"/>
                    <a:pt x="94" y="1856"/>
                    <a:pt x="66" y="18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874500" y="2607825"/>
              <a:ext cx="159350" cy="393350"/>
            </a:xfrm>
            <a:custGeom>
              <a:avLst/>
              <a:gdLst/>
              <a:ahLst/>
              <a:cxnLst/>
              <a:rect l="l" t="t" r="r" b="b"/>
              <a:pathLst>
                <a:path w="6374" h="15734" extrusionOk="0">
                  <a:moveTo>
                    <a:pt x="6308" y="1"/>
                  </a:moveTo>
                  <a:cubicBezTo>
                    <a:pt x="6281" y="1"/>
                    <a:pt x="6253" y="29"/>
                    <a:pt x="6253" y="56"/>
                  </a:cubicBezTo>
                  <a:lnTo>
                    <a:pt x="6253" y="520"/>
                  </a:lnTo>
                  <a:cubicBezTo>
                    <a:pt x="6253" y="557"/>
                    <a:pt x="6281" y="585"/>
                    <a:pt x="6308" y="585"/>
                  </a:cubicBezTo>
                  <a:cubicBezTo>
                    <a:pt x="6346" y="585"/>
                    <a:pt x="6373" y="557"/>
                    <a:pt x="6373" y="520"/>
                  </a:cubicBezTo>
                  <a:lnTo>
                    <a:pt x="6373" y="56"/>
                  </a:lnTo>
                  <a:cubicBezTo>
                    <a:pt x="6373" y="29"/>
                    <a:pt x="6346" y="1"/>
                    <a:pt x="6308" y="1"/>
                  </a:cubicBezTo>
                  <a:close/>
                  <a:moveTo>
                    <a:pt x="1373" y="1086"/>
                  </a:moveTo>
                  <a:cubicBezTo>
                    <a:pt x="1336" y="1086"/>
                    <a:pt x="1318" y="1114"/>
                    <a:pt x="1318" y="1151"/>
                  </a:cubicBezTo>
                  <a:cubicBezTo>
                    <a:pt x="1318" y="1179"/>
                    <a:pt x="1336" y="1207"/>
                    <a:pt x="1373" y="1207"/>
                  </a:cubicBezTo>
                  <a:lnTo>
                    <a:pt x="1837" y="1207"/>
                  </a:lnTo>
                  <a:cubicBezTo>
                    <a:pt x="1865" y="1207"/>
                    <a:pt x="1893" y="1179"/>
                    <a:pt x="1893" y="1151"/>
                  </a:cubicBezTo>
                  <a:cubicBezTo>
                    <a:pt x="1893" y="1114"/>
                    <a:pt x="1865" y="1086"/>
                    <a:pt x="1837" y="1086"/>
                  </a:cubicBezTo>
                  <a:close/>
                  <a:moveTo>
                    <a:pt x="2301" y="1086"/>
                  </a:moveTo>
                  <a:cubicBezTo>
                    <a:pt x="2264" y="1086"/>
                    <a:pt x="2245" y="1114"/>
                    <a:pt x="2245" y="1151"/>
                  </a:cubicBezTo>
                  <a:cubicBezTo>
                    <a:pt x="2245" y="1179"/>
                    <a:pt x="2264" y="1207"/>
                    <a:pt x="2301" y="1207"/>
                  </a:cubicBezTo>
                  <a:lnTo>
                    <a:pt x="2765" y="1207"/>
                  </a:lnTo>
                  <a:cubicBezTo>
                    <a:pt x="2793" y="1207"/>
                    <a:pt x="2820" y="1179"/>
                    <a:pt x="2820" y="1151"/>
                  </a:cubicBezTo>
                  <a:cubicBezTo>
                    <a:pt x="2820" y="1114"/>
                    <a:pt x="2793" y="1086"/>
                    <a:pt x="2765" y="1086"/>
                  </a:cubicBezTo>
                  <a:close/>
                  <a:moveTo>
                    <a:pt x="3229" y="1086"/>
                  </a:moveTo>
                  <a:cubicBezTo>
                    <a:pt x="3191" y="1086"/>
                    <a:pt x="3173" y="1114"/>
                    <a:pt x="3173" y="1151"/>
                  </a:cubicBezTo>
                  <a:cubicBezTo>
                    <a:pt x="3173" y="1179"/>
                    <a:pt x="3191" y="1207"/>
                    <a:pt x="3229" y="1207"/>
                  </a:cubicBezTo>
                  <a:lnTo>
                    <a:pt x="3692" y="1207"/>
                  </a:lnTo>
                  <a:cubicBezTo>
                    <a:pt x="3720" y="1207"/>
                    <a:pt x="3748" y="1179"/>
                    <a:pt x="3748" y="1151"/>
                  </a:cubicBezTo>
                  <a:cubicBezTo>
                    <a:pt x="3748" y="1114"/>
                    <a:pt x="3720" y="1086"/>
                    <a:pt x="3692" y="1086"/>
                  </a:cubicBezTo>
                  <a:close/>
                  <a:moveTo>
                    <a:pt x="4156" y="1086"/>
                  </a:moveTo>
                  <a:cubicBezTo>
                    <a:pt x="4119" y="1086"/>
                    <a:pt x="4091" y="1114"/>
                    <a:pt x="4091" y="1151"/>
                  </a:cubicBezTo>
                  <a:cubicBezTo>
                    <a:pt x="4091" y="1179"/>
                    <a:pt x="4119" y="1207"/>
                    <a:pt x="4156" y="1207"/>
                  </a:cubicBezTo>
                  <a:lnTo>
                    <a:pt x="4620" y="1207"/>
                  </a:lnTo>
                  <a:cubicBezTo>
                    <a:pt x="4648" y="1207"/>
                    <a:pt x="4676" y="1179"/>
                    <a:pt x="4676" y="1151"/>
                  </a:cubicBezTo>
                  <a:cubicBezTo>
                    <a:pt x="4676" y="1114"/>
                    <a:pt x="4648" y="1086"/>
                    <a:pt x="4620" y="1086"/>
                  </a:cubicBezTo>
                  <a:close/>
                  <a:moveTo>
                    <a:pt x="5084" y="1086"/>
                  </a:moveTo>
                  <a:cubicBezTo>
                    <a:pt x="5047" y="1086"/>
                    <a:pt x="5019" y="1114"/>
                    <a:pt x="5019" y="1151"/>
                  </a:cubicBezTo>
                  <a:cubicBezTo>
                    <a:pt x="5019" y="1179"/>
                    <a:pt x="5047" y="1207"/>
                    <a:pt x="5084" y="1207"/>
                  </a:cubicBezTo>
                  <a:lnTo>
                    <a:pt x="5548" y="1207"/>
                  </a:lnTo>
                  <a:cubicBezTo>
                    <a:pt x="5576" y="1207"/>
                    <a:pt x="5603" y="1179"/>
                    <a:pt x="5603" y="1151"/>
                  </a:cubicBezTo>
                  <a:cubicBezTo>
                    <a:pt x="5603" y="1114"/>
                    <a:pt x="5576" y="1086"/>
                    <a:pt x="5548" y="1086"/>
                  </a:cubicBezTo>
                  <a:close/>
                  <a:moveTo>
                    <a:pt x="6308" y="928"/>
                  </a:moveTo>
                  <a:cubicBezTo>
                    <a:pt x="6281" y="928"/>
                    <a:pt x="6253" y="956"/>
                    <a:pt x="6253" y="984"/>
                  </a:cubicBezTo>
                  <a:lnTo>
                    <a:pt x="6253" y="1086"/>
                  </a:lnTo>
                  <a:lnTo>
                    <a:pt x="6012" y="1086"/>
                  </a:lnTo>
                  <a:cubicBezTo>
                    <a:pt x="5974" y="1086"/>
                    <a:pt x="5947" y="1114"/>
                    <a:pt x="5947" y="1151"/>
                  </a:cubicBezTo>
                  <a:cubicBezTo>
                    <a:pt x="5947" y="1179"/>
                    <a:pt x="5974" y="1207"/>
                    <a:pt x="6012" y="1207"/>
                  </a:cubicBezTo>
                  <a:lnTo>
                    <a:pt x="6308" y="1207"/>
                  </a:lnTo>
                  <a:cubicBezTo>
                    <a:pt x="6346" y="1207"/>
                    <a:pt x="6373" y="1179"/>
                    <a:pt x="6373" y="1151"/>
                  </a:cubicBezTo>
                  <a:lnTo>
                    <a:pt x="6373" y="984"/>
                  </a:lnTo>
                  <a:cubicBezTo>
                    <a:pt x="6373" y="956"/>
                    <a:pt x="6346" y="928"/>
                    <a:pt x="6308" y="928"/>
                  </a:cubicBezTo>
                  <a:close/>
                  <a:moveTo>
                    <a:pt x="557" y="1095"/>
                  </a:moveTo>
                  <a:cubicBezTo>
                    <a:pt x="520" y="1095"/>
                    <a:pt x="473" y="1095"/>
                    <a:pt x="427" y="1105"/>
                  </a:cubicBezTo>
                  <a:cubicBezTo>
                    <a:pt x="399" y="1114"/>
                    <a:pt x="381" y="1142"/>
                    <a:pt x="390" y="1179"/>
                  </a:cubicBezTo>
                  <a:cubicBezTo>
                    <a:pt x="399" y="1207"/>
                    <a:pt x="418" y="1216"/>
                    <a:pt x="446" y="1216"/>
                  </a:cubicBezTo>
                  <a:lnTo>
                    <a:pt x="455" y="1216"/>
                  </a:lnTo>
                  <a:cubicBezTo>
                    <a:pt x="492" y="1216"/>
                    <a:pt x="529" y="1207"/>
                    <a:pt x="557" y="1207"/>
                  </a:cubicBezTo>
                  <a:lnTo>
                    <a:pt x="909" y="1207"/>
                  </a:lnTo>
                  <a:cubicBezTo>
                    <a:pt x="937" y="1207"/>
                    <a:pt x="965" y="1179"/>
                    <a:pt x="965" y="1151"/>
                  </a:cubicBezTo>
                  <a:cubicBezTo>
                    <a:pt x="965" y="1114"/>
                    <a:pt x="937" y="1095"/>
                    <a:pt x="909" y="1095"/>
                  </a:cubicBezTo>
                  <a:close/>
                  <a:moveTo>
                    <a:pt x="100" y="1389"/>
                  </a:moveTo>
                  <a:cubicBezTo>
                    <a:pt x="80" y="1389"/>
                    <a:pt x="61" y="1399"/>
                    <a:pt x="47" y="1420"/>
                  </a:cubicBezTo>
                  <a:cubicBezTo>
                    <a:pt x="19" y="1494"/>
                    <a:pt x="0" y="1578"/>
                    <a:pt x="0" y="1652"/>
                  </a:cubicBezTo>
                  <a:lnTo>
                    <a:pt x="0" y="1902"/>
                  </a:lnTo>
                  <a:cubicBezTo>
                    <a:pt x="0" y="1940"/>
                    <a:pt x="28" y="1967"/>
                    <a:pt x="56" y="1967"/>
                  </a:cubicBezTo>
                  <a:cubicBezTo>
                    <a:pt x="93" y="1967"/>
                    <a:pt x="112" y="1940"/>
                    <a:pt x="112" y="1902"/>
                  </a:cubicBezTo>
                  <a:lnTo>
                    <a:pt x="112" y="1652"/>
                  </a:lnTo>
                  <a:cubicBezTo>
                    <a:pt x="112" y="1587"/>
                    <a:pt x="130" y="1531"/>
                    <a:pt x="149" y="1476"/>
                  </a:cubicBezTo>
                  <a:cubicBezTo>
                    <a:pt x="167" y="1448"/>
                    <a:pt x="149" y="1411"/>
                    <a:pt x="121" y="1392"/>
                  </a:cubicBezTo>
                  <a:cubicBezTo>
                    <a:pt x="114" y="1390"/>
                    <a:pt x="107" y="1389"/>
                    <a:pt x="100" y="1389"/>
                  </a:cubicBezTo>
                  <a:close/>
                  <a:moveTo>
                    <a:pt x="56" y="2311"/>
                  </a:moveTo>
                  <a:cubicBezTo>
                    <a:pt x="28" y="2311"/>
                    <a:pt x="0" y="2338"/>
                    <a:pt x="0" y="2366"/>
                  </a:cubicBezTo>
                  <a:lnTo>
                    <a:pt x="0" y="2830"/>
                  </a:lnTo>
                  <a:cubicBezTo>
                    <a:pt x="0" y="2867"/>
                    <a:pt x="28" y="2895"/>
                    <a:pt x="56" y="2895"/>
                  </a:cubicBezTo>
                  <a:cubicBezTo>
                    <a:pt x="93" y="2895"/>
                    <a:pt x="112" y="2867"/>
                    <a:pt x="112" y="2830"/>
                  </a:cubicBezTo>
                  <a:lnTo>
                    <a:pt x="112" y="2366"/>
                  </a:lnTo>
                  <a:cubicBezTo>
                    <a:pt x="112" y="2338"/>
                    <a:pt x="93" y="2311"/>
                    <a:pt x="56" y="2311"/>
                  </a:cubicBezTo>
                  <a:close/>
                  <a:moveTo>
                    <a:pt x="56" y="3238"/>
                  </a:moveTo>
                  <a:cubicBezTo>
                    <a:pt x="28" y="3238"/>
                    <a:pt x="0" y="3266"/>
                    <a:pt x="0" y="3294"/>
                  </a:cubicBezTo>
                  <a:lnTo>
                    <a:pt x="0" y="3758"/>
                  </a:lnTo>
                  <a:cubicBezTo>
                    <a:pt x="0" y="3795"/>
                    <a:pt x="28" y="3823"/>
                    <a:pt x="56" y="3823"/>
                  </a:cubicBezTo>
                  <a:cubicBezTo>
                    <a:pt x="93" y="3823"/>
                    <a:pt x="112" y="3795"/>
                    <a:pt x="112" y="3758"/>
                  </a:cubicBezTo>
                  <a:lnTo>
                    <a:pt x="112" y="3294"/>
                  </a:lnTo>
                  <a:cubicBezTo>
                    <a:pt x="112" y="3266"/>
                    <a:pt x="93" y="3238"/>
                    <a:pt x="56" y="3238"/>
                  </a:cubicBezTo>
                  <a:close/>
                  <a:moveTo>
                    <a:pt x="56" y="4166"/>
                  </a:moveTo>
                  <a:cubicBezTo>
                    <a:pt x="28" y="4166"/>
                    <a:pt x="0" y="4194"/>
                    <a:pt x="0" y="4222"/>
                  </a:cubicBezTo>
                  <a:lnTo>
                    <a:pt x="0" y="4685"/>
                  </a:lnTo>
                  <a:cubicBezTo>
                    <a:pt x="0" y="4723"/>
                    <a:pt x="28" y="4750"/>
                    <a:pt x="56" y="4750"/>
                  </a:cubicBezTo>
                  <a:cubicBezTo>
                    <a:pt x="93" y="4750"/>
                    <a:pt x="112" y="4723"/>
                    <a:pt x="112" y="4685"/>
                  </a:cubicBezTo>
                  <a:lnTo>
                    <a:pt x="112" y="4222"/>
                  </a:lnTo>
                  <a:cubicBezTo>
                    <a:pt x="112" y="4194"/>
                    <a:pt x="93" y="4166"/>
                    <a:pt x="56" y="4166"/>
                  </a:cubicBezTo>
                  <a:close/>
                  <a:moveTo>
                    <a:pt x="56" y="5094"/>
                  </a:moveTo>
                  <a:cubicBezTo>
                    <a:pt x="28" y="5094"/>
                    <a:pt x="0" y="5121"/>
                    <a:pt x="0" y="5149"/>
                  </a:cubicBezTo>
                  <a:lnTo>
                    <a:pt x="0" y="5613"/>
                  </a:lnTo>
                  <a:cubicBezTo>
                    <a:pt x="0" y="5650"/>
                    <a:pt x="28" y="5678"/>
                    <a:pt x="56" y="5678"/>
                  </a:cubicBezTo>
                  <a:cubicBezTo>
                    <a:pt x="93" y="5678"/>
                    <a:pt x="112" y="5650"/>
                    <a:pt x="112" y="5613"/>
                  </a:cubicBezTo>
                  <a:lnTo>
                    <a:pt x="112" y="5149"/>
                  </a:lnTo>
                  <a:cubicBezTo>
                    <a:pt x="112" y="5121"/>
                    <a:pt x="93" y="5094"/>
                    <a:pt x="56" y="5094"/>
                  </a:cubicBezTo>
                  <a:close/>
                  <a:moveTo>
                    <a:pt x="56" y="6021"/>
                  </a:moveTo>
                  <a:cubicBezTo>
                    <a:pt x="28" y="6021"/>
                    <a:pt x="0" y="6049"/>
                    <a:pt x="0" y="6077"/>
                  </a:cubicBezTo>
                  <a:lnTo>
                    <a:pt x="0" y="6541"/>
                  </a:lnTo>
                  <a:cubicBezTo>
                    <a:pt x="0" y="6578"/>
                    <a:pt x="28" y="6606"/>
                    <a:pt x="56" y="6606"/>
                  </a:cubicBezTo>
                  <a:cubicBezTo>
                    <a:pt x="93" y="6606"/>
                    <a:pt x="112" y="6578"/>
                    <a:pt x="112" y="6541"/>
                  </a:cubicBezTo>
                  <a:lnTo>
                    <a:pt x="112" y="6077"/>
                  </a:lnTo>
                  <a:cubicBezTo>
                    <a:pt x="112" y="6049"/>
                    <a:pt x="93" y="6021"/>
                    <a:pt x="56" y="6021"/>
                  </a:cubicBezTo>
                  <a:close/>
                  <a:moveTo>
                    <a:pt x="56" y="6949"/>
                  </a:moveTo>
                  <a:cubicBezTo>
                    <a:pt x="28" y="6949"/>
                    <a:pt x="0" y="6977"/>
                    <a:pt x="0" y="7005"/>
                  </a:cubicBezTo>
                  <a:lnTo>
                    <a:pt x="0" y="7468"/>
                  </a:lnTo>
                  <a:cubicBezTo>
                    <a:pt x="0" y="7506"/>
                    <a:pt x="28" y="7533"/>
                    <a:pt x="56" y="7533"/>
                  </a:cubicBezTo>
                  <a:cubicBezTo>
                    <a:pt x="93" y="7533"/>
                    <a:pt x="112" y="7506"/>
                    <a:pt x="112" y="7468"/>
                  </a:cubicBezTo>
                  <a:lnTo>
                    <a:pt x="112" y="7005"/>
                  </a:lnTo>
                  <a:cubicBezTo>
                    <a:pt x="112" y="6977"/>
                    <a:pt x="93" y="6949"/>
                    <a:pt x="56" y="6949"/>
                  </a:cubicBezTo>
                  <a:close/>
                  <a:moveTo>
                    <a:pt x="56" y="7877"/>
                  </a:moveTo>
                  <a:cubicBezTo>
                    <a:pt x="28" y="7877"/>
                    <a:pt x="0" y="7904"/>
                    <a:pt x="0" y="7932"/>
                  </a:cubicBezTo>
                  <a:lnTo>
                    <a:pt x="0" y="8396"/>
                  </a:lnTo>
                  <a:cubicBezTo>
                    <a:pt x="0" y="8433"/>
                    <a:pt x="28" y="8461"/>
                    <a:pt x="56" y="8461"/>
                  </a:cubicBezTo>
                  <a:cubicBezTo>
                    <a:pt x="93" y="8461"/>
                    <a:pt x="112" y="8433"/>
                    <a:pt x="112" y="8396"/>
                  </a:cubicBezTo>
                  <a:lnTo>
                    <a:pt x="112" y="7932"/>
                  </a:lnTo>
                  <a:cubicBezTo>
                    <a:pt x="112" y="7904"/>
                    <a:pt x="93" y="7877"/>
                    <a:pt x="56" y="7877"/>
                  </a:cubicBezTo>
                  <a:close/>
                  <a:moveTo>
                    <a:pt x="56" y="8804"/>
                  </a:moveTo>
                  <a:cubicBezTo>
                    <a:pt x="28" y="8804"/>
                    <a:pt x="0" y="8832"/>
                    <a:pt x="0" y="8860"/>
                  </a:cubicBezTo>
                  <a:lnTo>
                    <a:pt x="0" y="9324"/>
                  </a:lnTo>
                  <a:cubicBezTo>
                    <a:pt x="0" y="9361"/>
                    <a:pt x="28" y="9389"/>
                    <a:pt x="56" y="9389"/>
                  </a:cubicBezTo>
                  <a:cubicBezTo>
                    <a:pt x="93" y="9389"/>
                    <a:pt x="112" y="9361"/>
                    <a:pt x="112" y="9324"/>
                  </a:cubicBezTo>
                  <a:lnTo>
                    <a:pt x="112" y="8860"/>
                  </a:lnTo>
                  <a:cubicBezTo>
                    <a:pt x="112" y="8832"/>
                    <a:pt x="93" y="8804"/>
                    <a:pt x="56" y="8804"/>
                  </a:cubicBezTo>
                  <a:close/>
                  <a:moveTo>
                    <a:pt x="56" y="9732"/>
                  </a:moveTo>
                  <a:cubicBezTo>
                    <a:pt x="28" y="9732"/>
                    <a:pt x="0" y="9760"/>
                    <a:pt x="0" y="9788"/>
                  </a:cubicBezTo>
                  <a:lnTo>
                    <a:pt x="0" y="10251"/>
                  </a:lnTo>
                  <a:cubicBezTo>
                    <a:pt x="0" y="10288"/>
                    <a:pt x="28" y="10316"/>
                    <a:pt x="56" y="10316"/>
                  </a:cubicBezTo>
                  <a:cubicBezTo>
                    <a:pt x="93" y="10316"/>
                    <a:pt x="112" y="10288"/>
                    <a:pt x="112" y="10251"/>
                  </a:cubicBezTo>
                  <a:lnTo>
                    <a:pt x="112" y="9788"/>
                  </a:lnTo>
                  <a:cubicBezTo>
                    <a:pt x="112" y="9760"/>
                    <a:pt x="93" y="9732"/>
                    <a:pt x="56" y="9732"/>
                  </a:cubicBezTo>
                  <a:close/>
                  <a:moveTo>
                    <a:pt x="56" y="10660"/>
                  </a:moveTo>
                  <a:cubicBezTo>
                    <a:pt x="28" y="10660"/>
                    <a:pt x="0" y="10687"/>
                    <a:pt x="0" y="10715"/>
                  </a:cubicBezTo>
                  <a:lnTo>
                    <a:pt x="0" y="11179"/>
                  </a:lnTo>
                  <a:cubicBezTo>
                    <a:pt x="0" y="11216"/>
                    <a:pt x="28" y="11244"/>
                    <a:pt x="56" y="11244"/>
                  </a:cubicBezTo>
                  <a:cubicBezTo>
                    <a:pt x="93" y="11244"/>
                    <a:pt x="112" y="11216"/>
                    <a:pt x="112" y="11179"/>
                  </a:cubicBezTo>
                  <a:lnTo>
                    <a:pt x="112" y="10715"/>
                  </a:lnTo>
                  <a:cubicBezTo>
                    <a:pt x="112" y="10687"/>
                    <a:pt x="93" y="10660"/>
                    <a:pt x="56" y="10660"/>
                  </a:cubicBezTo>
                  <a:close/>
                  <a:moveTo>
                    <a:pt x="56" y="11587"/>
                  </a:moveTo>
                  <a:cubicBezTo>
                    <a:pt x="28" y="11587"/>
                    <a:pt x="0" y="11615"/>
                    <a:pt x="0" y="11643"/>
                  </a:cubicBezTo>
                  <a:lnTo>
                    <a:pt x="0" y="12107"/>
                  </a:lnTo>
                  <a:cubicBezTo>
                    <a:pt x="0" y="12144"/>
                    <a:pt x="28" y="12172"/>
                    <a:pt x="56" y="12172"/>
                  </a:cubicBezTo>
                  <a:cubicBezTo>
                    <a:pt x="93" y="12172"/>
                    <a:pt x="112" y="12144"/>
                    <a:pt x="112" y="12107"/>
                  </a:cubicBezTo>
                  <a:lnTo>
                    <a:pt x="112" y="11643"/>
                  </a:lnTo>
                  <a:cubicBezTo>
                    <a:pt x="112" y="11615"/>
                    <a:pt x="93" y="11587"/>
                    <a:pt x="56" y="11587"/>
                  </a:cubicBezTo>
                  <a:close/>
                  <a:moveTo>
                    <a:pt x="56" y="12515"/>
                  </a:moveTo>
                  <a:cubicBezTo>
                    <a:pt x="28" y="12515"/>
                    <a:pt x="0" y="12543"/>
                    <a:pt x="0" y="12571"/>
                  </a:cubicBezTo>
                  <a:lnTo>
                    <a:pt x="0" y="13034"/>
                  </a:lnTo>
                  <a:cubicBezTo>
                    <a:pt x="0" y="13071"/>
                    <a:pt x="28" y="13099"/>
                    <a:pt x="56" y="13099"/>
                  </a:cubicBezTo>
                  <a:cubicBezTo>
                    <a:pt x="93" y="13099"/>
                    <a:pt x="112" y="13071"/>
                    <a:pt x="112" y="13034"/>
                  </a:cubicBezTo>
                  <a:lnTo>
                    <a:pt x="112" y="12571"/>
                  </a:lnTo>
                  <a:cubicBezTo>
                    <a:pt x="112" y="12543"/>
                    <a:pt x="93" y="12515"/>
                    <a:pt x="56" y="12515"/>
                  </a:cubicBezTo>
                  <a:close/>
                  <a:moveTo>
                    <a:pt x="56" y="13443"/>
                  </a:moveTo>
                  <a:cubicBezTo>
                    <a:pt x="28" y="13443"/>
                    <a:pt x="0" y="13470"/>
                    <a:pt x="0" y="13498"/>
                  </a:cubicBezTo>
                  <a:lnTo>
                    <a:pt x="0" y="13962"/>
                  </a:lnTo>
                  <a:cubicBezTo>
                    <a:pt x="0" y="13999"/>
                    <a:pt x="28" y="14027"/>
                    <a:pt x="56" y="14027"/>
                  </a:cubicBezTo>
                  <a:cubicBezTo>
                    <a:pt x="93" y="14027"/>
                    <a:pt x="112" y="13999"/>
                    <a:pt x="112" y="13962"/>
                  </a:cubicBezTo>
                  <a:lnTo>
                    <a:pt x="112" y="13498"/>
                  </a:lnTo>
                  <a:cubicBezTo>
                    <a:pt x="112" y="13470"/>
                    <a:pt x="93" y="13443"/>
                    <a:pt x="56" y="13443"/>
                  </a:cubicBezTo>
                  <a:close/>
                  <a:moveTo>
                    <a:pt x="56" y="14370"/>
                  </a:moveTo>
                  <a:cubicBezTo>
                    <a:pt x="28" y="14370"/>
                    <a:pt x="0" y="14398"/>
                    <a:pt x="0" y="14426"/>
                  </a:cubicBezTo>
                  <a:lnTo>
                    <a:pt x="0" y="14890"/>
                  </a:lnTo>
                  <a:cubicBezTo>
                    <a:pt x="0" y="14927"/>
                    <a:pt x="28" y="14955"/>
                    <a:pt x="56" y="14955"/>
                  </a:cubicBezTo>
                  <a:cubicBezTo>
                    <a:pt x="93" y="14955"/>
                    <a:pt x="112" y="14927"/>
                    <a:pt x="112" y="14890"/>
                  </a:cubicBezTo>
                  <a:lnTo>
                    <a:pt x="112" y="14426"/>
                  </a:lnTo>
                  <a:cubicBezTo>
                    <a:pt x="112" y="14398"/>
                    <a:pt x="93" y="14370"/>
                    <a:pt x="56" y="14370"/>
                  </a:cubicBezTo>
                  <a:close/>
                  <a:moveTo>
                    <a:pt x="56" y="15298"/>
                  </a:moveTo>
                  <a:cubicBezTo>
                    <a:pt x="28" y="15298"/>
                    <a:pt x="0" y="15326"/>
                    <a:pt x="0" y="15354"/>
                  </a:cubicBezTo>
                  <a:lnTo>
                    <a:pt x="0" y="15678"/>
                  </a:lnTo>
                  <a:cubicBezTo>
                    <a:pt x="0" y="15706"/>
                    <a:pt x="28" y="15734"/>
                    <a:pt x="56" y="15734"/>
                  </a:cubicBezTo>
                  <a:cubicBezTo>
                    <a:pt x="93" y="15734"/>
                    <a:pt x="112" y="15706"/>
                    <a:pt x="112" y="15678"/>
                  </a:cubicBezTo>
                  <a:lnTo>
                    <a:pt x="112" y="15354"/>
                  </a:lnTo>
                  <a:cubicBezTo>
                    <a:pt x="112" y="15326"/>
                    <a:pt x="93" y="15298"/>
                    <a:pt x="56" y="15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699850" y="2962250"/>
              <a:ext cx="191375" cy="190375"/>
            </a:xfrm>
            <a:custGeom>
              <a:avLst/>
              <a:gdLst/>
              <a:ahLst/>
              <a:cxnLst/>
              <a:rect l="l" t="t" r="r" b="b"/>
              <a:pathLst>
                <a:path w="7655" h="7615" extrusionOk="0">
                  <a:moveTo>
                    <a:pt x="3823" y="2123"/>
                  </a:moveTo>
                  <a:cubicBezTo>
                    <a:pt x="4148" y="2123"/>
                    <a:pt x="4472" y="2216"/>
                    <a:pt x="4751" y="2401"/>
                  </a:cubicBezTo>
                  <a:cubicBezTo>
                    <a:pt x="5159" y="2670"/>
                    <a:pt x="5428" y="3106"/>
                    <a:pt x="5493" y="3598"/>
                  </a:cubicBezTo>
                  <a:cubicBezTo>
                    <a:pt x="5585" y="4414"/>
                    <a:pt x="5075" y="5184"/>
                    <a:pt x="4287" y="5407"/>
                  </a:cubicBezTo>
                  <a:cubicBezTo>
                    <a:pt x="4131" y="5452"/>
                    <a:pt x="3973" y="5475"/>
                    <a:pt x="3816" y="5475"/>
                  </a:cubicBezTo>
                  <a:cubicBezTo>
                    <a:pt x="3494" y="5475"/>
                    <a:pt x="3176" y="5380"/>
                    <a:pt x="2895" y="5193"/>
                  </a:cubicBezTo>
                  <a:cubicBezTo>
                    <a:pt x="2487" y="4924"/>
                    <a:pt x="2218" y="4488"/>
                    <a:pt x="2162" y="3997"/>
                  </a:cubicBezTo>
                  <a:cubicBezTo>
                    <a:pt x="2060" y="3190"/>
                    <a:pt x="2580" y="2410"/>
                    <a:pt x="3359" y="2188"/>
                  </a:cubicBezTo>
                  <a:cubicBezTo>
                    <a:pt x="3517" y="2151"/>
                    <a:pt x="3665" y="2123"/>
                    <a:pt x="3823" y="2123"/>
                  </a:cubicBezTo>
                  <a:close/>
                  <a:moveTo>
                    <a:pt x="3825" y="2005"/>
                  </a:moveTo>
                  <a:cubicBezTo>
                    <a:pt x="3657" y="2005"/>
                    <a:pt x="3487" y="2028"/>
                    <a:pt x="3322" y="2076"/>
                  </a:cubicBezTo>
                  <a:cubicBezTo>
                    <a:pt x="2487" y="2318"/>
                    <a:pt x="1940" y="3152"/>
                    <a:pt x="2042" y="4015"/>
                  </a:cubicBezTo>
                  <a:cubicBezTo>
                    <a:pt x="2107" y="4535"/>
                    <a:pt x="2394" y="4999"/>
                    <a:pt x="2830" y="5295"/>
                  </a:cubicBezTo>
                  <a:cubicBezTo>
                    <a:pt x="3127" y="5490"/>
                    <a:pt x="3470" y="5592"/>
                    <a:pt x="3823" y="5592"/>
                  </a:cubicBezTo>
                  <a:cubicBezTo>
                    <a:pt x="3990" y="5592"/>
                    <a:pt x="4157" y="5564"/>
                    <a:pt x="4324" y="5518"/>
                  </a:cubicBezTo>
                  <a:cubicBezTo>
                    <a:pt x="5159" y="5277"/>
                    <a:pt x="5706" y="4451"/>
                    <a:pt x="5604" y="3588"/>
                  </a:cubicBezTo>
                  <a:cubicBezTo>
                    <a:pt x="5539" y="3060"/>
                    <a:pt x="5252" y="2596"/>
                    <a:pt x="4816" y="2308"/>
                  </a:cubicBezTo>
                  <a:cubicBezTo>
                    <a:pt x="4521" y="2108"/>
                    <a:pt x="4175" y="2005"/>
                    <a:pt x="3825" y="2005"/>
                  </a:cubicBezTo>
                  <a:close/>
                  <a:moveTo>
                    <a:pt x="3206" y="117"/>
                  </a:moveTo>
                  <a:cubicBezTo>
                    <a:pt x="3246" y="117"/>
                    <a:pt x="3288" y="137"/>
                    <a:pt x="3303" y="184"/>
                  </a:cubicBezTo>
                  <a:lnTo>
                    <a:pt x="3498" y="805"/>
                  </a:lnTo>
                  <a:cubicBezTo>
                    <a:pt x="3526" y="898"/>
                    <a:pt x="3610" y="954"/>
                    <a:pt x="3702" y="954"/>
                  </a:cubicBezTo>
                  <a:cubicBezTo>
                    <a:pt x="3742" y="952"/>
                    <a:pt x="3783" y="952"/>
                    <a:pt x="3823" y="952"/>
                  </a:cubicBezTo>
                  <a:cubicBezTo>
                    <a:pt x="4024" y="952"/>
                    <a:pt x="4225" y="971"/>
                    <a:pt x="4426" y="1010"/>
                  </a:cubicBezTo>
                  <a:cubicBezTo>
                    <a:pt x="4444" y="1015"/>
                    <a:pt x="4462" y="1018"/>
                    <a:pt x="4480" y="1018"/>
                  </a:cubicBezTo>
                  <a:cubicBezTo>
                    <a:pt x="4553" y="1018"/>
                    <a:pt x="4619" y="975"/>
                    <a:pt x="4649" y="908"/>
                  </a:cubicBezTo>
                  <a:lnTo>
                    <a:pt x="4955" y="323"/>
                  </a:lnTo>
                  <a:cubicBezTo>
                    <a:pt x="4964" y="305"/>
                    <a:pt x="4982" y="286"/>
                    <a:pt x="5010" y="277"/>
                  </a:cubicBezTo>
                  <a:cubicBezTo>
                    <a:pt x="5016" y="274"/>
                    <a:pt x="5022" y="273"/>
                    <a:pt x="5029" y="273"/>
                  </a:cubicBezTo>
                  <a:cubicBezTo>
                    <a:pt x="5044" y="273"/>
                    <a:pt x="5062" y="279"/>
                    <a:pt x="5075" y="286"/>
                  </a:cubicBezTo>
                  <a:lnTo>
                    <a:pt x="5984" y="750"/>
                  </a:lnTo>
                  <a:cubicBezTo>
                    <a:pt x="6003" y="768"/>
                    <a:pt x="6021" y="787"/>
                    <a:pt x="6021" y="805"/>
                  </a:cubicBezTo>
                  <a:cubicBezTo>
                    <a:pt x="6031" y="833"/>
                    <a:pt x="6031" y="852"/>
                    <a:pt x="6021" y="880"/>
                  </a:cubicBezTo>
                  <a:lnTo>
                    <a:pt x="5715" y="1464"/>
                  </a:lnTo>
                  <a:cubicBezTo>
                    <a:pt x="5669" y="1548"/>
                    <a:pt x="5688" y="1650"/>
                    <a:pt x="5762" y="1705"/>
                  </a:cubicBezTo>
                  <a:cubicBezTo>
                    <a:pt x="5938" y="1872"/>
                    <a:pt x="6096" y="2058"/>
                    <a:pt x="6226" y="2262"/>
                  </a:cubicBezTo>
                  <a:cubicBezTo>
                    <a:pt x="6262" y="2319"/>
                    <a:pt x="6331" y="2355"/>
                    <a:pt x="6399" y="2355"/>
                  </a:cubicBezTo>
                  <a:cubicBezTo>
                    <a:pt x="6419" y="2355"/>
                    <a:pt x="6439" y="2352"/>
                    <a:pt x="6457" y="2345"/>
                  </a:cubicBezTo>
                  <a:lnTo>
                    <a:pt x="7088" y="2151"/>
                  </a:lnTo>
                  <a:cubicBezTo>
                    <a:pt x="7098" y="2147"/>
                    <a:pt x="7108" y="2145"/>
                    <a:pt x="7118" y="2145"/>
                  </a:cubicBezTo>
                  <a:cubicBezTo>
                    <a:pt x="7153" y="2145"/>
                    <a:pt x="7185" y="2170"/>
                    <a:pt x="7200" y="2206"/>
                  </a:cubicBezTo>
                  <a:lnTo>
                    <a:pt x="7506" y="3180"/>
                  </a:lnTo>
                  <a:cubicBezTo>
                    <a:pt x="7524" y="3227"/>
                    <a:pt x="7496" y="3282"/>
                    <a:pt x="7450" y="3292"/>
                  </a:cubicBezTo>
                  <a:lnTo>
                    <a:pt x="6819" y="3486"/>
                  </a:lnTo>
                  <a:cubicBezTo>
                    <a:pt x="6736" y="3514"/>
                    <a:pt x="6671" y="3598"/>
                    <a:pt x="6680" y="3691"/>
                  </a:cubicBezTo>
                  <a:cubicBezTo>
                    <a:pt x="6689" y="3941"/>
                    <a:pt x="6662" y="4182"/>
                    <a:pt x="6615" y="4414"/>
                  </a:cubicBezTo>
                  <a:cubicBezTo>
                    <a:pt x="6597" y="4507"/>
                    <a:pt x="6643" y="4600"/>
                    <a:pt x="6717" y="4646"/>
                  </a:cubicBezTo>
                  <a:lnTo>
                    <a:pt x="7302" y="4943"/>
                  </a:lnTo>
                  <a:cubicBezTo>
                    <a:pt x="7348" y="4971"/>
                    <a:pt x="7367" y="5026"/>
                    <a:pt x="7348" y="5073"/>
                  </a:cubicBezTo>
                  <a:lnTo>
                    <a:pt x="6875" y="5973"/>
                  </a:lnTo>
                  <a:cubicBezTo>
                    <a:pt x="6866" y="5991"/>
                    <a:pt x="6847" y="6010"/>
                    <a:pt x="6819" y="6019"/>
                  </a:cubicBezTo>
                  <a:cubicBezTo>
                    <a:pt x="6814" y="6022"/>
                    <a:pt x="6808" y="6023"/>
                    <a:pt x="6801" y="6023"/>
                  </a:cubicBezTo>
                  <a:cubicBezTo>
                    <a:pt x="6785" y="6023"/>
                    <a:pt x="6767" y="6016"/>
                    <a:pt x="6754" y="6010"/>
                  </a:cubicBezTo>
                  <a:lnTo>
                    <a:pt x="6170" y="5713"/>
                  </a:lnTo>
                  <a:cubicBezTo>
                    <a:pt x="6138" y="5695"/>
                    <a:pt x="6104" y="5687"/>
                    <a:pt x="6070" y="5687"/>
                  </a:cubicBezTo>
                  <a:cubicBezTo>
                    <a:pt x="6015" y="5687"/>
                    <a:pt x="5960" y="5710"/>
                    <a:pt x="5919" y="5750"/>
                  </a:cubicBezTo>
                  <a:cubicBezTo>
                    <a:pt x="5752" y="5926"/>
                    <a:pt x="5567" y="6084"/>
                    <a:pt x="5363" y="6214"/>
                  </a:cubicBezTo>
                  <a:cubicBezTo>
                    <a:pt x="5289" y="6269"/>
                    <a:pt x="5252" y="6362"/>
                    <a:pt x="5279" y="6455"/>
                  </a:cubicBezTo>
                  <a:lnTo>
                    <a:pt x="5483" y="7076"/>
                  </a:lnTo>
                  <a:cubicBezTo>
                    <a:pt x="5493" y="7123"/>
                    <a:pt x="5465" y="7179"/>
                    <a:pt x="5418" y="7197"/>
                  </a:cubicBezTo>
                  <a:lnTo>
                    <a:pt x="4454" y="7494"/>
                  </a:lnTo>
                  <a:cubicBezTo>
                    <a:pt x="4442" y="7498"/>
                    <a:pt x="4430" y="7500"/>
                    <a:pt x="4419" y="7500"/>
                  </a:cubicBezTo>
                  <a:cubicBezTo>
                    <a:pt x="4379" y="7500"/>
                    <a:pt x="4348" y="7475"/>
                    <a:pt x="4333" y="7438"/>
                  </a:cubicBezTo>
                  <a:lnTo>
                    <a:pt x="4138" y="6817"/>
                  </a:lnTo>
                  <a:cubicBezTo>
                    <a:pt x="4110" y="6724"/>
                    <a:pt x="4027" y="6668"/>
                    <a:pt x="3943" y="6668"/>
                  </a:cubicBezTo>
                  <a:lnTo>
                    <a:pt x="3934" y="6668"/>
                  </a:lnTo>
                  <a:cubicBezTo>
                    <a:pt x="3895" y="6670"/>
                    <a:pt x="3856" y="6671"/>
                    <a:pt x="3817" y="6671"/>
                  </a:cubicBezTo>
                  <a:cubicBezTo>
                    <a:pt x="3615" y="6671"/>
                    <a:pt x="3413" y="6650"/>
                    <a:pt x="3211" y="6603"/>
                  </a:cubicBezTo>
                  <a:cubicBezTo>
                    <a:pt x="3197" y="6601"/>
                    <a:pt x="3183" y="6599"/>
                    <a:pt x="3170" y="6599"/>
                  </a:cubicBezTo>
                  <a:cubicBezTo>
                    <a:pt x="3092" y="6599"/>
                    <a:pt x="3020" y="6644"/>
                    <a:pt x="2988" y="6715"/>
                  </a:cubicBezTo>
                  <a:lnTo>
                    <a:pt x="2682" y="7299"/>
                  </a:lnTo>
                  <a:cubicBezTo>
                    <a:pt x="2673" y="7318"/>
                    <a:pt x="2645" y="7336"/>
                    <a:pt x="2626" y="7336"/>
                  </a:cubicBezTo>
                  <a:cubicBezTo>
                    <a:pt x="2612" y="7341"/>
                    <a:pt x="2601" y="7343"/>
                    <a:pt x="2589" y="7343"/>
                  </a:cubicBezTo>
                  <a:cubicBezTo>
                    <a:pt x="2578" y="7343"/>
                    <a:pt x="2566" y="7341"/>
                    <a:pt x="2552" y="7336"/>
                  </a:cubicBezTo>
                  <a:lnTo>
                    <a:pt x="1652" y="6863"/>
                  </a:lnTo>
                  <a:cubicBezTo>
                    <a:pt x="1606" y="6845"/>
                    <a:pt x="1587" y="6789"/>
                    <a:pt x="1615" y="6743"/>
                  </a:cubicBezTo>
                  <a:lnTo>
                    <a:pt x="1921" y="6158"/>
                  </a:lnTo>
                  <a:cubicBezTo>
                    <a:pt x="1958" y="6075"/>
                    <a:pt x="1940" y="5973"/>
                    <a:pt x="1875" y="5908"/>
                  </a:cubicBezTo>
                  <a:cubicBezTo>
                    <a:pt x="1699" y="5750"/>
                    <a:pt x="1541" y="5555"/>
                    <a:pt x="1411" y="5360"/>
                  </a:cubicBezTo>
                  <a:cubicBezTo>
                    <a:pt x="1376" y="5298"/>
                    <a:pt x="1310" y="5266"/>
                    <a:pt x="1240" y="5266"/>
                  </a:cubicBezTo>
                  <a:cubicBezTo>
                    <a:pt x="1217" y="5266"/>
                    <a:pt x="1193" y="5270"/>
                    <a:pt x="1170" y="5277"/>
                  </a:cubicBezTo>
                  <a:lnTo>
                    <a:pt x="548" y="5472"/>
                  </a:lnTo>
                  <a:cubicBezTo>
                    <a:pt x="541" y="5473"/>
                    <a:pt x="533" y="5474"/>
                    <a:pt x="525" y="5474"/>
                  </a:cubicBezTo>
                  <a:cubicBezTo>
                    <a:pt x="485" y="5474"/>
                    <a:pt x="445" y="5453"/>
                    <a:pt x="437" y="5407"/>
                  </a:cubicBezTo>
                  <a:lnTo>
                    <a:pt x="131" y="4442"/>
                  </a:lnTo>
                  <a:cubicBezTo>
                    <a:pt x="121" y="4414"/>
                    <a:pt x="121" y="4396"/>
                    <a:pt x="131" y="4368"/>
                  </a:cubicBezTo>
                  <a:cubicBezTo>
                    <a:pt x="149" y="4349"/>
                    <a:pt x="168" y="4331"/>
                    <a:pt x="186" y="4321"/>
                  </a:cubicBezTo>
                  <a:lnTo>
                    <a:pt x="817" y="4127"/>
                  </a:lnTo>
                  <a:cubicBezTo>
                    <a:pt x="901" y="4099"/>
                    <a:pt x="966" y="4015"/>
                    <a:pt x="956" y="3922"/>
                  </a:cubicBezTo>
                  <a:cubicBezTo>
                    <a:pt x="947" y="3681"/>
                    <a:pt x="966" y="3440"/>
                    <a:pt x="1021" y="3199"/>
                  </a:cubicBezTo>
                  <a:cubicBezTo>
                    <a:pt x="1040" y="3115"/>
                    <a:pt x="994" y="3023"/>
                    <a:pt x="910" y="2976"/>
                  </a:cubicBezTo>
                  <a:lnTo>
                    <a:pt x="326" y="2670"/>
                  </a:lnTo>
                  <a:cubicBezTo>
                    <a:pt x="288" y="2652"/>
                    <a:pt x="270" y="2596"/>
                    <a:pt x="288" y="2549"/>
                  </a:cubicBezTo>
                  <a:lnTo>
                    <a:pt x="762" y="1650"/>
                  </a:lnTo>
                  <a:cubicBezTo>
                    <a:pt x="775" y="1615"/>
                    <a:pt x="810" y="1596"/>
                    <a:pt x="845" y="1596"/>
                  </a:cubicBezTo>
                  <a:cubicBezTo>
                    <a:pt x="858" y="1596"/>
                    <a:pt x="870" y="1598"/>
                    <a:pt x="882" y="1603"/>
                  </a:cubicBezTo>
                  <a:lnTo>
                    <a:pt x="1467" y="1909"/>
                  </a:lnTo>
                  <a:cubicBezTo>
                    <a:pt x="1498" y="1927"/>
                    <a:pt x="1532" y="1935"/>
                    <a:pt x="1566" y="1935"/>
                  </a:cubicBezTo>
                  <a:cubicBezTo>
                    <a:pt x="1622" y="1935"/>
                    <a:pt x="1677" y="1913"/>
                    <a:pt x="1717" y="1872"/>
                  </a:cubicBezTo>
                  <a:cubicBezTo>
                    <a:pt x="1875" y="1696"/>
                    <a:pt x="2070" y="1538"/>
                    <a:pt x="2264" y="1399"/>
                  </a:cubicBezTo>
                  <a:cubicBezTo>
                    <a:pt x="2348" y="1353"/>
                    <a:pt x="2385" y="1260"/>
                    <a:pt x="2348" y="1167"/>
                  </a:cubicBezTo>
                  <a:lnTo>
                    <a:pt x="2153" y="546"/>
                  </a:lnTo>
                  <a:cubicBezTo>
                    <a:pt x="2144" y="518"/>
                    <a:pt x="2153" y="490"/>
                    <a:pt x="2162" y="472"/>
                  </a:cubicBezTo>
                  <a:cubicBezTo>
                    <a:pt x="2172" y="453"/>
                    <a:pt x="2190" y="434"/>
                    <a:pt x="2218" y="425"/>
                  </a:cubicBezTo>
                  <a:lnTo>
                    <a:pt x="3183" y="119"/>
                  </a:lnTo>
                  <a:cubicBezTo>
                    <a:pt x="3190" y="117"/>
                    <a:pt x="3198" y="117"/>
                    <a:pt x="3206" y="117"/>
                  </a:cubicBezTo>
                  <a:close/>
                  <a:moveTo>
                    <a:pt x="3203" y="1"/>
                  </a:moveTo>
                  <a:cubicBezTo>
                    <a:pt x="3184" y="1"/>
                    <a:pt x="3165" y="3"/>
                    <a:pt x="3146" y="8"/>
                  </a:cubicBezTo>
                  <a:lnTo>
                    <a:pt x="2181" y="314"/>
                  </a:lnTo>
                  <a:cubicBezTo>
                    <a:pt x="2070" y="351"/>
                    <a:pt x="2005" y="472"/>
                    <a:pt x="2042" y="574"/>
                  </a:cubicBezTo>
                  <a:lnTo>
                    <a:pt x="2237" y="1204"/>
                  </a:lnTo>
                  <a:cubicBezTo>
                    <a:pt x="2255" y="1241"/>
                    <a:pt x="2237" y="1288"/>
                    <a:pt x="2209" y="1306"/>
                  </a:cubicBezTo>
                  <a:cubicBezTo>
                    <a:pt x="1995" y="1446"/>
                    <a:pt x="1801" y="1603"/>
                    <a:pt x="1624" y="1789"/>
                  </a:cubicBezTo>
                  <a:cubicBezTo>
                    <a:pt x="1612" y="1807"/>
                    <a:pt x="1589" y="1817"/>
                    <a:pt x="1564" y="1817"/>
                  </a:cubicBezTo>
                  <a:cubicBezTo>
                    <a:pt x="1550" y="1817"/>
                    <a:pt x="1535" y="1814"/>
                    <a:pt x="1522" y="1807"/>
                  </a:cubicBezTo>
                  <a:lnTo>
                    <a:pt x="938" y="1511"/>
                  </a:lnTo>
                  <a:cubicBezTo>
                    <a:pt x="906" y="1493"/>
                    <a:pt x="871" y="1485"/>
                    <a:pt x="837" y="1485"/>
                  </a:cubicBezTo>
                  <a:cubicBezTo>
                    <a:pt x="762" y="1485"/>
                    <a:pt x="691" y="1524"/>
                    <a:pt x="660" y="1594"/>
                  </a:cubicBezTo>
                  <a:lnTo>
                    <a:pt x="186" y="2494"/>
                  </a:lnTo>
                  <a:cubicBezTo>
                    <a:pt x="140" y="2596"/>
                    <a:pt x="177" y="2726"/>
                    <a:pt x="279" y="2781"/>
                  </a:cubicBezTo>
                  <a:lnTo>
                    <a:pt x="864" y="3078"/>
                  </a:lnTo>
                  <a:cubicBezTo>
                    <a:pt x="891" y="3097"/>
                    <a:pt x="919" y="3143"/>
                    <a:pt x="910" y="3180"/>
                  </a:cubicBezTo>
                  <a:cubicBezTo>
                    <a:pt x="854" y="3421"/>
                    <a:pt x="836" y="3681"/>
                    <a:pt x="845" y="3932"/>
                  </a:cubicBezTo>
                  <a:cubicBezTo>
                    <a:pt x="845" y="3969"/>
                    <a:pt x="817" y="4006"/>
                    <a:pt x="780" y="4015"/>
                  </a:cubicBezTo>
                  <a:lnTo>
                    <a:pt x="149" y="4219"/>
                  </a:lnTo>
                  <a:cubicBezTo>
                    <a:pt x="103" y="4229"/>
                    <a:pt x="57" y="4266"/>
                    <a:pt x="29" y="4321"/>
                  </a:cubicBezTo>
                  <a:cubicBezTo>
                    <a:pt x="1" y="4368"/>
                    <a:pt x="1" y="4423"/>
                    <a:pt x="19" y="4479"/>
                  </a:cubicBezTo>
                  <a:lnTo>
                    <a:pt x="326" y="5444"/>
                  </a:lnTo>
                  <a:cubicBezTo>
                    <a:pt x="348" y="5534"/>
                    <a:pt x="431" y="5593"/>
                    <a:pt x="521" y="5593"/>
                  </a:cubicBezTo>
                  <a:cubicBezTo>
                    <a:pt x="542" y="5593"/>
                    <a:pt x="564" y="5590"/>
                    <a:pt x="585" y="5583"/>
                  </a:cubicBezTo>
                  <a:lnTo>
                    <a:pt x="1207" y="5388"/>
                  </a:lnTo>
                  <a:cubicBezTo>
                    <a:pt x="1220" y="5383"/>
                    <a:pt x="1232" y="5381"/>
                    <a:pt x="1244" y="5381"/>
                  </a:cubicBezTo>
                  <a:cubicBezTo>
                    <a:pt x="1273" y="5381"/>
                    <a:pt x="1298" y="5396"/>
                    <a:pt x="1318" y="5416"/>
                  </a:cubicBezTo>
                  <a:cubicBezTo>
                    <a:pt x="1448" y="5629"/>
                    <a:pt x="1615" y="5824"/>
                    <a:pt x="1801" y="6000"/>
                  </a:cubicBezTo>
                  <a:cubicBezTo>
                    <a:pt x="1828" y="6028"/>
                    <a:pt x="1838" y="6065"/>
                    <a:pt x="1819" y="6102"/>
                  </a:cubicBezTo>
                  <a:lnTo>
                    <a:pt x="1513" y="6687"/>
                  </a:lnTo>
                  <a:cubicBezTo>
                    <a:pt x="1457" y="6789"/>
                    <a:pt x="1504" y="6919"/>
                    <a:pt x="1606" y="6965"/>
                  </a:cubicBezTo>
                  <a:lnTo>
                    <a:pt x="2506" y="7438"/>
                  </a:lnTo>
                  <a:cubicBezTo>
                    <a:pt x="2531" y="7454"/>
                    <a:pt x="2559" y="7460"/>
                    <a:pt x="2589" y="7460"/>
                  </a:cubicBezTo>
                  <a:cubicBezTo>
                    <a:pt x="2613" y="7460"/>
                    <a:pt x="2638" y="7456"/>
                    <a:pt x="2663" y="7448"/>
                  </a:cubicBezTo>
                  <a:cubicBezTo>
                    <a:pt x="2719" y="7438"/>
                    <a:pt x="2756" y="7401"/>
                    <a:pt x="2784" y="7346"/>
                  </a:cubicBezTo>
                  <a:lnTo>
                    <a:pt x="3090" y="6770"/>
                  </a:lnTo>
                  <a:cubicBezTo>
                    <a:pt x="3106" y="6738"/>
                    <a:pt x="3136" y="6713"/>
                    <a:pt x="3174" y="6713"/>
                  </a:cubicBezTo>
                  <a:cubicBezTo>
                    <a:pt x="3180" y="6713"/>
                    <a:pt x="3186" y="6713"/>
                    <a:pt x="3192" y="6715"/>
                  </a:cubicBezTo>
                  <a:cubicBezTo>
                    <a:pt x="3394" y="6761"/>
                    <a:pt x="3603" y="6782"/>
                    <a:pt x="3812" y="6782"/>
                  </a:cubicBezTo>
                  <a:cubicBezTo>
                    <a:pt x="3853" y="6782"/>
                    <a:pt x="3894" y="6781"/>
                    <a:pt x="3934" y="6780"/>
                  </a:cubicBezTo>
                  <a:cubicBezTo>
                    <a:pt x="3981" y="6780"/>
                    <a:pt x="4018" y="6807"/>
                    <a:pt x="4027" y="6845"/>
                  </a:cubicBezTo>
                  <a:lnTo>
                    <a:pt x="4222" y="7475"/>
                  </a:lnTo>
                  <a:cubicBezTo>
                    <a:pt x="4250" y="7559"/>
                    <a:pt x="4333" y="7615"/>
                    <a:pt x="4426" y="7615"/>
                  </a:cubicBezTo>
                  <a:lnTo>
                    <a:pt x="4482" y="7615"/>
                  </a:lnTo>
                  <a:lnTo>
                    <a:pt x="5456" y="7308"/>
                  </a:lnTo>
                  <a:cubicBezTo>
                    <a:pt x="5567" y="7271"/>
                    <a:pt x="5623" y="7151"/>
                    <a:pt x="5585" y="7039"/>
                  </a:cubicBezTo>
                  <a:lnTo>
                    <a:pt x="5391" y="6418"/>
                  </a:lnTo>
                  <a:cubicBezTo>
                    <a:pt x="5381" y="6381"/>
                    <a:pt x="5391" y="6334"/>
                    <a:pt x="5428" y="6316"/>
                  </a:cubicBezTo>
                  <a:cubicBezTo>
                    <a:pt x="5641" y="6177"/>
                    <a:pt x="5836" y="6010"/>
                    <a:pt x="6003" y="5824"/>
                  </a:cubicBezTo>
                  <a:cubicBezTo>
                    <a:pt x="6019" y="5808"/>
                    <a:pt x="6042" y="5798"/>
                    <a:pt x="6065" y="5798"/>
                  </a:cubicBezTo>
                  <a:cubicBezTo>
                    <a:pt x="6082" y="5798"/>
                    <a:pt x="6099" y="5803"/>
                    <a:pt x="6114" y="5815"/>
                  </a:cubicBezTo>
                  <a:lnTo>
                    <a:pt x="6699" y="6112"/>
                  </a:lnTo>
                  <a:cubicBezTo>
                    <a:pt x="6728" y="6129"/>
                    <a:pt x="6761" y="6136"/>
                    <a:pt x="6796" y="6136"/>
                  </a:cubicBezTo>
                  <a:cubicBezTo>
                    <a:pt x="6816" y="6136"/>
                    <a:pt x="6836" y="6134"/>
                    <a:pt x="6856" y="6130"/>
                  </a:cubicBezTo>
                  <a:cubicBezTo>
                    <a:pt x="6903" y="6112"/>
                    <a:pt x="6949" y="6075"/>
                    <a:pt x="6977" y="6028"/>
                  </a:cubicBezTo>
                  <a:lnTo>
                    <a:pt x="7441" y="5128"/>
                  </a:lnTo>
                  <a:cubicBezTo>
                    <a:pt x="7496" y="5026"/>
                    <a:pt x="7459" y="4896"/>
                    <a:pt x="7357" y="4841"/>
                  </a:cubicBezTo>
                  <a:lnTo>
                    <a:pt x="6773" y="4544"/>
                  </a:lnTo>
                  <a:cubicBezTo>
                    <a:pt x="6736" y="4525"/>
                    <a:pt x="6717" y="4479"/>
                    <a:pt x="6727" y="4442"/>
                  </a:cubicBezTo>
                  <a:cubicBezTo>
                    <a:pt x="6782" y="4191"/>
                    <a:pt x="6801" y="3941"/>
                    <a:pt x="6791" y="3691"/>
                  </a:cubicBezTo>
                  <a:cubicBezTo>
                    <a:pt x="6791" y="3653"/>
                    <a:pt x="6819" y="3616"/>
                    <a:pt x="6856" y="3598"/>
                  </a:cubicBezTo>
                  <a:lnTo>
                    <a:pt x="7478" y="3403"/>
                  </a:lnTo>
                  <a:cubicBezTo>
                    <a:pt x="7589" y="3366"/>
                    <a:pt x="7654" y="3255"/>
                    <a:pt x="7617" y="3143"/>
                  </a:cubicBezTo>
                  <a:lnTo>
                    <a:pt x="7311" y="2178"/>
                  </a:lnTo>
                  <a:cubicBezTo>
                    <a:pt x="7281" y="2088"/>
                    <a:pt x="7202" y="2029"/>
                    <a:pt x="7115" y="2029"/>
                  </a:cubicBezTo>
                  <a:cubicBezTo>
                    <a:pt x="7094" y="2029"/>
                    <a:pt x="7073" y="2032"/>
                    <a:pt x="7051" y="2039"/>
                  </a:cubicBezTo>
                  <a:lnTo>
                    <a:pt x="6420" y="2234"/>
                  </a:lnTo>
                  <a:cubicBezTo>
                    <a:pt x="6410" y="2239"/>
                    <a:pt x="6400" y="2241"/>
                    <a:pt x="6389" y="2241"/>
                  </a:cubicBezTo>
                  <a:cubicBezTo>
                    <a:pt x="6360" y="2241"/>
                    <a:pt x="6332" y="2224"/>
                    <a:pt x="6318" y="2197"/>
                  </a:cubicBezTo>
                  <a:cubicBezTo>
                    <a:pt x="6179" y="1984"/>
                    <a:pt x="6021" y="1798"/>
                    <a:pt x="5836" y="1622"/>
                  </a:cubicBezTo>
                  <a:cubicBezTo>
                    <a:pt x="5808" y="1594"/>
                    <a:pt x="5799" y="1548"/>
                    <a:pt x="5817" y="1511"/>
                  </a:cubicBezTo>
                  <a:lnTo>
                    <a:pt x="6124" y="935"/>
                  </a:lnTo>
                  <a:cubicBezTo>
                    <a:pt x="6142" y="880"/>
                    <a:pt x="6151" y="824"/>
                    <a:pt x="6133" y="778"/>
                  </a:cubicBezTo>
                  <a:cubicBezTo>
                    <a:pt x="6114" y="722"/>
                    <a:pt x="6077" y="676"/>
                    <a:pt x="6031" y="648"/>
                  </a:cubicBezTo>
                  <a:lnTo>
                    <a:pt x="5131" y="184"/>
                  </a:lnTo>
                  <a:cubicBezTo>
                    <a:pt x="5096" y="166"/>
                    <a:pt x="5060" y="160"/>
                    <a:pt x="5027" y="160"/>
                  </a:cubicBezTo>
                  <a:cubicBezTo>
                    <a:pt x="5008" y="160"/>
                    <a:pt x="4990" y="162"/>
                    <a:pt x="4973" y="165"/>
                  </a:cubicBezTo>
                  <a:cubicBezTo>
                    <a:pt x="4918" y="184"/>
                    <a:pt x="4871" y="221"/>
                    <a:pt x="4853" y="267"/>
                  </a:cubicBezTo>
                  <a:lnTo>
                    <a:pt x="4546" y="852"/>
                  </a:lnTo>
                  <a:cubicBezTo>
                    <a:pt x="4531" y="883"/>
                    <a:pt x="4497" y="901"/>
                    <a:pt x="4464" y="901"/>
                  </a:cubicBezTo>
                  <a:cubicBezTo>
                    <a:pt x="4457" y="901"/>
                    <a:pt x="4451" y="900"/>
                    <a:pt x="4444" y="898"/>
                  </a:cubicBezTo>
                  <a:cubicBezTo>
                    <a:pt x="4234" y="858"/>
                    <a:pt x="4010" y="832"/>
                    <a:pt x="3790" y="832"/>
                  </a:cubicBezTo>
                  <a:cubicBezTo>
                    <a:pt x="3758" y="832"/>
                    <a:pt x="3725" y="832"/>
                    <a:pt x="3693" y="833"/>
                  </a:cubicBezTo>
                  <a:cubicBezTo>
                    <a:pt x="3689" y="834"/>
                    <a:pt x="3685" y="835"/>
                    <a:pt x="3681" y="835"/>
                  </a:cubicBezTo>
                  <a:cubicBezTo>
                    <a:pt x="3648" y="835"/>
                    <a:pt x="3618" y="802"/>
                    <a:pt x="3610" y="768"/>
                  </a:cubicBezTo>
                  <a:lnTo>
                    <a:pt x="3405" y="147"/>
                  </a:lnTo>
                  <a:cubicBezTo>
                    <a:pt x="3382" y="55"/>
                    <a:pt x="3296" y="1"/>
                    <a:pt x="3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831825" y="2596225"/>
              <a:ext cx="95800" cy="95400"/>
            </a:xfrm>
            <a:custGeom>
              <a:avLst/>
              <a:gdLst/>
              <a:ahLst/>
              <a:cxnLst/>
              <a:rect l="l" t="t" r="r" b="b"/>
              <a:pathLst>
                <a:path w="3832" h="3816" extrusionOk="0">
                  <a:moveTo>
                    <a:pt x="1927" y="1036"/>
                  </a:moveTo>
                  <a:cubicBezTo>
                    <a:pt x="1977" y="1036"/>
                    <a:pt x="2028" y="1040"/>
                    <a:pt x="2078" y="1049"/>
                  </a:cubicBezTo>
                  <a:cubicBezTo>
                    <a:pt x="2607" y="1151"/>
                    <a:pt x="2922" y="1698"/>
                    <a:pt x="2737" y="2199"/>
                  </a:cubicBezTo>
                  <a:cubicBezTo>
                    <a:pt x="2615" y="2550"/>
                    <a:pt x="2278" y="2779"/>
                    <a:pt x="1914" y="2779"/>
                  </a:cubicBezTo>
                  <a:cubicBezTo>
                    <a:pt x="1864" y="2779"/>
                    <a:pt x="1814" y="2774"/>
                    <a:pt x="1763" y="2765"/>
                  </a:cubicBezTo>
                  <a:cubicBezTo>
                    <a:pt x="1234" y="2663"/>
                    <a:pt x="919" y="2116"/>
                    <a:pt x="1104" y="1615"/>
                  </a:cubicBezTo>
                  <a:cubicBezTo>
                    <a:pt x="1227" y="1265"/>
                    <a:pt x="1564" y="1036"/>
                    <a:pt x="1927" y="1036"/>
                  </a:cubicBezTo>
                  <a:close/>
                  <a:moveTo>
                    <a:pt x="1967" y="1"/>
                  </a:moveTo>
                  <a:cubicBezTo>
                    <a:pt x="1921" y="1"/>
                    <a:pt x="1884" y="29"/>
                    <a:pt x="1874" y="66"/>
                  </a:cubicBezTo>
                  <a:lnTo>
                    <a:pt x="1828" y="390"/>
                  </a:lnTo>
                  <a:cubicBezTo>
                    <a:pt x="1819" y="428"/>
                    <a:pt x="1791" y="446"/>
                    <a:pt x="1763" y="455"/>
                  </a:cubicBezTo>
                  <a:cubicBezTo>
                    <a:pt x="1633" y="465"/>
                    <a:pt x="1512" y="493"/>
                    <a:pt x="1401" y="539"/>
                  </a:cubicBezTo>
                  <a:cubicBezTo>
                    <a:pt x="1392" y="541"/>
                    <a:pt x="1383" y="542"/>
                    <a:pt x="1374" y="542"/>
                  </a:cubicBezTo>
                  <a:cubicBezTo>
                    <a:pt x="1347" y="542"/>
                    <a:pt x="1322" y="532"/>
                    <a:pt x="1308" y="511"/>
                  </a:cubicBezTo>
                  <a:lnTo>
                    <a:pt x="1123" y="242"/>
                  </a:lnTo>
                  <a:cubicBezTo>
                    <a:pt x="1107" y="226"/>
                    <a:pt x="1084" y="216"/>
                    <a:pt x="1061" y="216"/>
                  </a:cubicBezTo>
                  <a:cubicBezTo>
                    <a:pt x="1044" y="216"/>
                    <a:pt x="1027" y="221"/>
                    <a:pt x="1011" y="233"/>
                  </a:cubicBezTo>
                  <a:lnTo>
                    <a:pt x="603" y="530"/>
                  </a:lnTo>
                  <a:cubicBezTo>
                    <a:pt x="566" y="548"/>
                    <a:pt x="557" y="604"/>
                    <a:pt x="585" y="632"/>
                  </a:cubicBezTo>
                  <a:lnTo>
                    <a:pt x="780" y="901"/>
                  </a:lnTo>
                  <a:cubicBezTo>
                    <a:pt x="798" y="929"/>
                    <a:pt x="798" y="966"/>
                    <a:pt x="770" y="993"/>
                  </a:cubicBezTo>
                  <a:cubicBezTo>
                    <a:pt x="696" y="1086"/>
                    <a:pt x="631" y="1188"/>
                    <a:pt x="575" y="1309"/>
                  </a:cubicBezTo>
                  <a:cubicBezTo>
                    <a:pt x="568" y="1332"/>
                    <a:pt x="541" y="1348"/>
                    <a:pt x="517" y="1348"/>
                  </a:cubicBezTo>
                  <a:cubicBezTo>
                    <a:pt x="511" y="1348"/>
                    <a:pt x="506" y="1348"/>
                    <a:pt x="501" y="1346"/>
                  </a:cubicBezTo>
                  <a:lnTo>
                    <a:pt x="177" y="1300"/>
                  </a:lnTo>
                  <a:cubicBezTo>
                    <a:pt x="170" y="1298"/>
                    <a:pt x="165" y="1298"/>
                    <a:pt x="159" y="1298"/>
                  </a:cubicBezTo>
                  <a:cubicBezTo>
                    <a:pt x="121" y="1298"/>
                    <a:pt x="92" y="1323"/>
                    <a:pt x="84" y="1355"/>
                  </a:cubicBezTo>
                  <a:lnTo>
                    <a:pt x="10" y="1865"/>
                  </a:lnTo>
                  <a:cubicBezTo>
                    <a:pt x="0" y="1903"/>
                    <a:pt x="28" y="1940"/>
                    <a:pt x="75" y="1949"/>
                  </a:cubicBezTo>
                  <a:lnTo>
                    <a:pt x="399" y="2005"/>
                  </a:lnTo>
                  <a:cubicBezTo>
                    <a:pt x="427" y="2005"/>
                    <a:pt x="455" y="2032"/>
                    <a:pt x="455" y="2070"/>
                  </a:cubicBezTo>
                  <a:cubicBezTo>
                    <a:pt x="473" y="2190"/>
                    <a:pt x="501" y="2311"/>
                    <a:pt x="548" y="2431"/>
                  </a:cubicBezTo>
                  <a:cubicBezTo>
                    <a:pt x="557" y="2459"/>
                    <a:pt x="548" y="2496"/>
                    <a:pt x="520" y="2515"/>
                  </a:cubicBezTo>
                  <a:lnTo>
                    <a:pt x="251" y="2710"/>
                  </a:lnTo>
                  <a:cubicBezTo>
                    <a:pt x="214" y="2728"/>
                    <a:pt x="204" y="2775"/>
                    <a:pt x="232" y="2812"/>
                  </a:cubicBezTo>
                  <a:lnTo>
                    <a:pt x="529" y="3229"/>
                  </a:lnTo>
                  <a:cubicBezTo>
                    <a:pt x="545" y="3245"/>
                    <a:pt x="568" y="3255"/>
                    <a:pt x="591" y="3255"/>
                  </a:cubicBezTo>
                  <a:cubicBezTo>
                    <a:pt x="608" y="3255"/>
                    <a:pt x="625" y="3250"/>
                    <a:pt x="640" y="3238"/>
                  </a:cubicBezTo>
                  <a:lnTo>
                    <a:pt x="900" y="3053"/>
                  </a:lnTo>
                  <a:cubicBezTo>
                    <a:pt x="914" y="3044"/>
                    <a:pt x="930" y="3039"/>
                    <a:pt x="947" y="3039"/>
                  </a:cubicBezTo>
                  <a:cubicBezTo>
                    <a:pt x="963" y="3039"/>
                    <a:pt x="979" y="3044"/>
                    <a:pt x="993" y="3053"/>
                  </a:cubicBezTo>
                  <a:cubicBezTo>
                    <a:pt x="1086" y="3127"/>
                    <a:pt x="1197" y="3192"/>
                    <a:pt x="1308" y="3248"/>
                  </a:cubicBezTo>
                  <a:cubicBezTo>
                    <a:pt x="1336" y="3257"/>
                    <a:pt x="1355" y="3294"/>
                    <a:pt x="1355" y="3322"/>
                  </a:cubicBezTo>
                  <a:lnTo>
                    <a:pt x="1299" y="3647"/>
                  </a:lnTo>
                  <a:cubicBezTo>
                    <a:pt x="1290" y="3693"/>
                    <a:pt x="1327" y="3730"/>
                    <a:pt x="1364" y="3739"/>
                  </a:cubicBezTo>
                  <a:lnTo>
                    <a:pt x="1865" y="3814"/>
                  </a:lnTo>
                  <a:cubicBezTo>
                    <a:pt x="1871" y="3815"/>
                    <a:pt x="1877" y="3815"/>
                    <a:pt x="1883" y="3815"/>
                  </a:cubicBezTo>
                  <a:cubicBezTo>
                    <a:pt x="1921" y="3815"/>
                    <a:pt x="1950" y="3790"/>
                    <a:pt x="1958" y="3758"/>
                  </a:cubicBezTo>
                  <a:lnTo>
                    <a:pt x="2004" y="3433"/>
                  </a:lnTo>
                  <a:cubicBezTo>
                    <a:pt x="2013" y="3396"/>
                    <a:pt x="2041" y="3368"/>
                    <a:pt x="2069" y="3368"/>
                  </a:cubicBezTo>
                  <a:cubicBezTo>
                    <a:pt x="2199" y="3350"/>
                    <a:pt x="2320" y="3322"/>
                    <a:pt x="2431" y="3276"/>
                  </a:cubicBezTo>
                  <a:cubicBezTo>
                    <a:pt x="2440" y="3273"/>
                    <a:pt x="2449" y="3272"/>
                    <a:pt x="2457" y="3272"/>
                  </a:cubicBezTo>
                  <a:cubicBezTo>
                    <a:pt x="2482" y="3272"/>
                    <a:pt x="2503" y="3282"/>
                    <a:pt x="2524" y="3303"/>
                  </a:cubicBezTo>
                  <a:lnTo>
                    <a:pt x="2709" y="3572"/>
                  </a:lnTo>
                  <a:cubicBezTo>
                    <a:pt x="2726" y="3595"/>
                    <a:pt x="2750" y="3607"/>
                    <a:pt x="2774" y="3607"/>
                  </a:cubicBezTo>
                  <a:cubicBezTo>
                    <a:pt x="2790" y="3607"/>
                    <a:pt x="2806" y="3602"/>
                    <a:pt x="2820" y="3591"/>
                  </a:cubicBezTo>
                  <a:lnTo>
                    <a:pt x="3229" y="3294"/>
                  </a:lnTo>
                  <a:cubicBezTo>
                    <a:pt x="3266" y="3266"/>
                    <a:pt x="3275" y="3220"/>
                    <a:pt x="3247" y="3183"/>
                  </a:cubicBezTo>
                  <a:lnTo>
                    <a:pt x="3052" y="2923"/>
                  </a:lnTo>
                  <a:cubicBezTo>
                    <a:pt x="3034" y="2895"/>
                    <a:pt x="3034" y="2858"/>
                    <a:pt x="3052" y="2830"/>
                  </a:cubicBezTo>
                  <a:cubicBezTo>
                    <a:pt x="3136" y="2737"/>
                    <a:pt x="3201" y="2626"/>
                    <a:pt x="3247" y="2515"/>
                  </a:cubicBezTo>
                  <a:cubicBezTo>
                    <a:pt x="3266" y="2487"/>
                    <a:pt x="3294" y="2468"/>
                    <a:pt x="3331" y="2468"/>
                  </a:cubicBezTo>
                  <a:lnTo>
                    <a:pt x="3655" y="2524"/>
                  </a:lnTo>
                  <a:cubicBezTo>
                    <a:pt x="3661" y="2525"/>
                    <a:pt x="3667" y="2526"/>
                    <a:pt x="3673" y="2526"/>
                  </a:cubicBezTo>
                  <a:cubicBezTo>
                    <a:pt x="3711" y="2526"/>
                    <a:pt x="3739" y="2500"/>
                    <a:pt x="3739" y="2459"/>
                  </a:cubicBezTo>
                  <a:lnTo>
                    <a:pt x="3822" y="1958"/>
                  </a:lnTo>
                  <a:cubicBezTo>
                    <a:pt x="3832" y="1921"/>
                    <a:pt x="3804" y="1875"/>
                    <a:pt x="3757" y="1875"/>
                  </a:cubicBezTo>
                  <a:lnTo>
                    <a:pt x="3433" y="1819"/>
                  </a:lnTo>
                  <a:cubicBezTo>
                    <a:pt x="3405" y="1810"/>
                    <a:pt x="3377" y="1791"/>
                    <a:pt x="3377" y="1754"/>
                  </a:cubicBezTo>
                  <a:cubicBezTo>
                    <a:pt x="3359" y="1634"/>
                    <a:pt x="3331" y="1513"/>
                    <a:pt x="3284" y="1392"/>
                  </a:cubicBezTo>
                  <a:cubicBezTo>
                    <a:pt x="3275" y="1365"/>
                    <a:pt x="3284" y="1327"/>
                    <a:pt x="3312" y="1309"/>
                  </a:cubicBezTo>
                  <a:lnTo>
                    <a:pt x="3581" y="1114"/>
                  </a:lnTo>
                  <a:cubicBezTo>
                    <a:pt x="3609" y="1086"/>
                    <a:pt x="3618" y="1040"/>
                    <a:pt x="3600" y="1012"/>
                  </a:cubicBezTo>
                  <a:lnTo>
                    <a:pt x="3294" y="595"/>
                  </a:lnTo>
                  <a:cubicBezTo>
                    <a:pt x="3282" y="577"/>
                    <a:pt x="3258" y="566"/>
                    <a:pt x="3233" y="566"/>
                  </a:cubicBezTo>
                  <a:cubicBezTo>
                    <a:pt x="3219" y="566"/>
                    <a:pt x="3205" y="569"/>
                    <a:pt x="3192" y="576"/>
                  </a:cubicBezTo>
                  <a:lnTo>
                    <a:pt x="2922" y="771"/>
                  </a:lnTo>
                  <a:cubicBezTo>
                    <a:pt x="2913" y="780"/>
                    <a:pt x="2897" y="785"/>
                    <a:pt x="2881" y="785"/>
                  </a:cubicBezTo>
                  <a:cubicBezTo>
                    <a:pt x="2865" y="785"/>
                    <a:pt x="2848" y="780"/>
                    <a:pt x="2839" y="771"/>
                  </a:cubicBezTo>
                  <a:cubicBezTo>
                    <a:pt x="2737" y="697"/>
                    <a:pt x="2635" y="632"/>
                    <a:pt x="2524" y="576"/>
                  </a:cubicBezTo>
                  <a:cubicBezTo>
                    <a:pt x="2486" y="557"/>
                    <a:pt x="2468" y="530"/>
                    <a:pt x="2477" y="493"/>
                  </a:cubicBezTo>
                  <a:lnTo>
                    <a:pt x="2533" y="168"/>
                  </a:lnTo>
                  <a:cubicBezTo>
                    <a:pt x="2533" y="131"/>
                    <a:pt x="2505" y="94"/>
                    <a:pt x="2468" y="84"/>
                  </a:cubicBezTo>
                  <a:lnTo>
                    <a:pt x="19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830200" y="2594850"/>
              <a:ext cx="98825" cy="98350"/>
            </a:xfrm>
            <a:custGeom>
              <a:avLst/>
              <a:gdLst/>
              <a:ahLst/>
              <a:cxnLst/>
              <a:rect l="l" t="t" r="r" b="b"/>
              <a:pathLst>
                <a:path w="3953" h="3934" extrusionOk="0">
                  <a:moveTo>
                    <a:pt x="1986" y="1151"/>
                  </a:moveTo>
                  <a:cubicBezTo>
                    <a:pt x="2032" y="1151"/>
                    <a:pt x="2088" y="1160"/>
                    <a:pt x="2134" y="1160"/>
                  </a:cubicBezTo>
                  <a:cubicBezTo>
                    <a:pt x="2366" y="1206"/>
                    <a:pt x="2570" y="1355"/>
                    <a:pt x="2691" y="1559"/>
                  </a:cubicBezTo>
                  <a:cubicBezTo>
                    <a:pt x="2811" y="1763"/>
                    <a:pt x="2830" y="2013"/>
                    <a:pt x="2746" y="2236"/>
                  </a:cubicBezTo>
                  <a:cubicBezTo>
                    <a:pt x="2632" y="2564"/>
                    <a:pt x="2314" y="2776"/>
                    <a:pt x="1973" y="2776"/>
                  </a:cubicBezTo>
                  <a:cubicBezTo>
                    <a:pt x="1928" y="2776"/>
                    <a:pt x="1882" y="2772"/>
                    <a:pt x="1837" y="2765"/>
                  </a:cubicBezTo>
                  <a:cubicBezTo>
                    <a:pt x="1605" y="2718"/>
                    <a:pt x="1401" y="2570"/>
                    <a:pt x="1281" y="2366"/>
                  </a:cubicBezTo>
                  <a:cubicBezTo>
                    <a:pt x="1160" y="2162"/>
                    <a:pt x="1141" y="1911"/>
                    <a:pt x="1225" y="1689"/>
                  </a:cubicBezTo>
                  <a:cubicBezTo>
                    <a:pt x="1336" y="1364"/>
                    <a:pt x="1652" y="1151"/>
                    <a:pt x="1986" y="1151"/>
                  </a:cubicBezTo>
                  <a:close/>
                  <a:moveTo>
                    <a:pt x="1985" y="1033"/>
                  </a:moveTo>
                  <a:cubicBezTo>
                    <a:pt x="1600" y="1033"/>
                    <a:pt x="1243" y="1278"/>
                    <a:pt x="1114" y="1651"/>
                  </a:cubicBezTo>
                  <a:cubicBezTo>
                    <a:pt x="1021" y="1902"/>
                    <a:pt x="1049" y="2189"/>
                    <a:pt x="1179" y="2421"/>
                  </a:cubicBezTo>
                  <a:cubicBezTo>
                    <a:pt x="1318" y="2663"/>
                    <a:pt x="1550" y="2830"/>
                    <a:pt x="1819" y="2876"/>
                  </a:cubicBezTo>
                  <a:cubicBezTo>
                    <a:pt x="1874" y="2885"/>
                    <a:pt x="1930" y="2895"/>
                    <a:pt x="1986" y="2895"/>
                  </a:cubicBezTo>
                  <a:cubicBezTo>
                    <a:pt x="2366" y="2895"/>
                    <a:pt x="2728" y="2653"/>
                    <a:pt x="2858" y="2282"/>
                  </a:cubicBezTo>
                  <a:cubicBezTo>
                    <a:pt x="2950" y="2023"/>
                    <a:pt x="2923" y="1735"/>
                    <a:pt x="2793" y="1503"/>
                  </a:cubicBezTo>
                  <a:cubicBezTo>
                    <a:pt x="2654" y="1262"/>
                    <a:pt x="2422" y="1104"/>
                    <a:pt x="2153" y="1048"/>
                  </a:cubicBezTo>
                  <a:cubicBezTo>
                    <a:pt x="2097" y="1038"/>
                    <a:pt x="2041" y="1033"/>
                    <a:pt x="1985" y="1033"/>
                  </a:cubicBezTo>
                  <a:close/>
                  <a:moveTo>
                    <a:pt x="2013" y="112"/>
                  </a:moveTo>
                  <a:lnTo>
                    <a:pt x="2524" y="195"/>
                  </a:lnTo>
                  <a:cubicBezTo>
                    <a:pt x="2524" y="195"/>
                    <a:pt x="2533" y="204"/>
                    <a:pt x="2533" y="204"/>
                  </a:cubicBezTo>
                  <a:cubicBezTo>
                    <a:pt x="2533" y="204"/>
                    <a:pt x="2533" y="214"/>
                    <a:pt x="2533" y="214"/>
                  </a:cubicBezTo>
                  <a:lnTo>
                    <a:pt x="2487" y="538"/>
                  </a:lnTo>
                  <a:cubicBezTo>
                    <a:pt x="2477" y="603"/>
                    <a:pt x="2505" y="659"/>
                    <a:pt x="2561" y="687"/>
                  </a:cubicBezTo>
                  <a:cubicBezTo>
                    <a:pt x="2672" y="733"/>
                    <a:pt x="2774" y="798"/>
                    <a:pt x="2867" y="872"/>
                  </a:cubicBezTo>
                  <a:cubicBezTo>
                    <a:pt x="2890" y="891"/>
                    <a:pt x="2918" y="900"/>
                    <a:pt x="2946" y="900"/>
                  </a:cubicBezTo>
                  <a:cubicBezTo>
                    <a:pt x="2974" y="900"/>
                    <a:pt x="3001" y="891"/>
                    <a:pt x="3025" y="872"/>
                  </a:cubicBezTo>
                  <a:lnTo>
                    <a:pt x="3294" y="677"/>
                  </a:lnTo>
                  <a:cubicBezTo>
                    <a:pt x="3294" y="677"/>
                    <a:pt x="3312" y="677"/>
                    <a:pt x="3312" y="687"/>
                  </a:cubicBezTo>
                  <a:lnTo>
                    <a:pt x="3618" y="1095"/>
                  </a:lnTo>
                  <a:cubicBezTo>
                    <a:pt x="3618" y="1104"/>
                    <a:pt x="3618" y="1104"/>
                    <a:pt x="3618" y="1113"/>
                  </a:cubicBezTo>
                  <a:cubicBezTo>
                    <a:pt x="3618" y="1113"/>
                    <a:pt x="3618" y="1113"/>
                    <a:pt x="3609" y="1123"/>
                  </a:cubicBezTo>
                  <a:lnTo>
                    <a:pt x="3340" y="1317"/>
                  </a:lnTo>
                  <a:cubicBezTo>
                    <a:pt x="3294" y="1345"/>
                    <a:pt x="3275" y="1410"/>
                    <a:pt x="3294" y="1466"/>
                  </a:cubicBezTo>
                  <a:cubicBezTo>
                    <a:pt x="3340" y="1577"/>
                    <a:pt x="3368" y="1698"/>
                    <a:pt x="3377" y="1818"/>
                  </a:cubicBezTo>
                  <a:cubicBezTo>
                    <a:pt x="3386" y="1874"/>
                    <a:pt x="3433" y="1920"/>
                    <a:pt x="3488" y="1930"/>
                  </a:cubicBezTo>
                  <a:lnTo>
                    <a:pt x="3813" y="1985"/>
                  </a:lnTo>
                  <a:cubicBezTo>
                    <a:pt x="3822" y="1985"/>
                    <a:pt x="3832" y="1995"/>
                    <a:pt x="3832" y="2004"/>
                  </a:cubicBezTo>
                  <a:lnTo>
                    <a:pt x="3748" y="2505"/>
                  </a:lnTo>
                  <a:cubicBezTo>
                    <a:pt x="3748" y="2514"/>
                    <a:pt x="3739" y="2523"/>
                    <a:pt x="3730" y="2523"/>
                  </a:cubicBezTo>
                  <a:lnTo>
                    <a:pt x="3405" y="2468"/>
                  </a:lnTo>
                  <a:cubicBezTo>
                    <a:pt x="3398" y="2467"/>
                    <a:pt x="3391" y="2466"/>
                    <a:pt x="3383" y="2466"/>
                  </a:cubicBezTo>
                  <a:cubicBezTo>
                    <a:pt x="3334" y="2466"/>
                    <a:pt x="3282" y="2493"/>
                    <a:pt x="3266" y="2542"/>
                  </a:cubicBezTo>
                  <a:cubicBezTo>
                    <a:pt x="3210" y="2653"/>
                    <a:pt x="3154" y="2755"/>
                    <a:pt x="3080" y="2848"/>
                  </a:cubicBezTo>
                  <a:cubicBezTo>
                    <a:pt x="3043" y="2895"/>
                    <a:pt x="3034" y="2959"/>
                    <a:pt x="3071" y="3006"/>
                  </a:cubicBezTo>
                  <a:lnTo>
                    <a:pt x="3266" y="3275"/>
                  </a:lnTo>
                  <a:cubicBezTo>
                    <a:pt x="3275" y="3284"/>
                    <a:pt x="3266" y="3293"/>
                    <a:pt x="3266" y="3303"/>
                  </a:cubicBezTo>
                  <a:lnTo>
                    <a:pt x="2848" y="3600"/>
                  </a:lnTo>
                  <a:cubicBezTo>
                    <a:pt x="2845" y="3603"/>
                    <a:pt x="2842" y="3604"/>
                    <a:pt x="2839" y="3604"/>
                  </a:cubicBezTo>
                  <a:cubicBezTo>
                    <a:pt x="2833" y="3604"/>
                    <a:pt x="2827" y="3600"/>
                    <a:pt x="2821" y="3600"/>
                  </a:cubicBezTo>
                  <a:lnTo>
                    <a:pt x="2635" y="3331"/>
                  </a:lnTo>
                  <a:cubicBezTo>
                    <a:pt x="2607" y="3296"/>
                    <a:pt x="2565" y="3277"/>
                    <a:pt x="2522" y="3277"/>
                  </a:cubicBezTo>
                  <a:cubicBezTo>
                    <a:pt x="2507" y="3277"/>
                    <a:pt x="2492" y="3279"/>
                    <a:pt x="2477" y="3284"/>
                  </a:cubicBezTo>
                  <a:cubicBezTo>
                    <a:pt x="2366" y="3321"/>
                    <a:pt x="2245" y="3349"/>
                    <a:pt x="2134" y="3368"/>
                  </a:cubicBezTo>
                  <a:cubicBezTo>
                    <a:pt x="2069" y="3368"/>
                    <a:pt x="2023" y="3414"/>
                    <a:pt x="2013" y="3479"/>
                  </a:cubicBezTo>
                  <a:lnTo>
                    <a:pt x="1967" y="3804"/>
                  </a:lnTo>
                  <a:cubicBezTo>
                    <a:pt x="1958" y="3813"/>
                    <a:pt x="1949" y="3813"/>
                    <a:pt x="1939" y="3813"/>
                  </a:cubicBezTo>
                  <a:lnTo>
                    <a:pt x="1438" y="3739"/>
                  </a:lnTo>
                  <a:cubicBezTo>
                    <a:pt x="1429" y="3739"/>
                    <a:pt x="1420" y="3729"/>
                    <a:pt x="1429" y="3720"/>
                  </a:cubicBezTo>
                  <a:lnTo>
                    <a:pt x="1475" y="3395"/>
                  </a:lnTo>
                  <a:cubicBezTo>
                    <a:pt x="1485" y="3331"/>
                    <a:pt x="1457" y="3275"/>
                    <a:pt x="1401" y="3247"/>
                  </a:cubicBezTo>
                  <a:cubicBezTo>
                    <a:pt x="1290" y="3201"/>
                    <a:pt x="1188" y="3136"/>
                    <a:pt x="1095" y="3061"/>
                  </a:cubicBezTo>
                  <a:cubicBezTo>
                    <a:pt x="1076" y="3043"/>
                    <a:pt x="1049" y="3034"/>
                    <a:pt x="1012" y="3034"/>
                  </a:cubicBezTo>
                  <a:cubicBezTo>
                    <a:pt x="984" y="3034"/>
                    <a:pt x="956" y="3043"/>
                    <a:pt x="937" y="3061"/>
                  </a:cubicBezTo>
                  <a:lnTo>
                    <a:pt x="668" y="3247"/>
                  </a:lnTo>
                  <a:cubicBezTo>
                    <a:pt x="668" y="3256"/>
                    <a:pt x="659" y="3256"/>
                    <a:pt x="659" y="3256"/>
                  </a:cubicBezTo>
                  <a:cubicBezTo>
                    <a:pt x="659" y="3256"/>
                    <a:pt x="650" y="3256"/>
                    <a:pt x="650" y="3247"/>
                  </a:cubicBezTo>
                  <a:lnTo>
                    <a:pt x="344" y="2839"/>
                  </a:lnTo>
                  <a:cubicBezTo>
                    <a:pt x="344" y="2830"/>
                    <a:pt x="344" y="2830"/>
                    <a:pt x="344" y="2820"/>
                  </a:cubicBezTo>
                  <a:cubicBezTo>
                    <a:pt x="344" y="2820"/>
                    <a:pt x="344" y="2811"/>
                    <a:pt x="353" y="2811"/>
                  </a:cubicBezTo>
                  <a:lnTo>
                    <a:pt x="613" y="2616"/>
                  </a:lnTo>
                  <a:cubicBezTo>
                    <a:pt x="668" y="2579"/>
                    <a:pt x="687" y="2523"/>
                    <a:pt x="668" y="2468"/>
                  </a:cubicBezTo>
                  <a:cubicBezTo>
                    <a:pt x="622" y="2356"/>
                    <a:pt x="594" y="2236"/>
                    <a:pt x="585" y="2115"/>
                  </a:cubicBezTo>
                  <a:cubicBezTo>
                    <a:pt x="576" y="2060"/>
                    <a:pt x="529" y="2013"/>
                    <a:pt x="474" y="2004"/>
                  </a:cubicBezTo>
                  <a:lnTo>
                    <a:pt x="149" y="1948"/>
                  </a:lnTo>
                  <a:cubicBezTo>
                    <a:pt x="130" y="1948"/>
                    <a:pt x="130" y="1939"/>
                    <a:pt x="130" y="1930"/>
                  </a:cubicBezTo>
                  <a:lnTo>
                    <a:pt x="214" y="1429"/>
                  </a:lnTo>
                  <a:cubicBezTo>
                    <a:pt x="214" y="1420"/>
                    <a:pt x="223" y="1410"/>
                    <a:pt x="232" y="1410"/>
                  </a:cubicBezTo>
                  <a:lnTo>
                    <a:pt x="557" y="1466"/>
                  </a:lnTo>
                  <a:cubicBezTo>
                    <a:pt x="563" y="1467"/>
                    <a:pt x="569" y="1467"/>
                    <a:pt x="574" y="1467"/>
                  </a:cubicBezTo>
                  <a:cubicBezTo>
                    <a:pt x="624" y="1467"/>
                    <a:pt x="671" y="1433"/>
                    <a:pt x="696" y="1392"/>
                  </a:cubicBezTo>
                  <a:cubicBezTo>
                    <a:pt x="743" y="1280"/>
                    <a:pt x="807" y="1178"/>
                    <a:pt x="882" y="1086"/>
                  </a:cubicBezTo>
                  <a:cubicBezTo>
                    <a:pt x="919" y="1039"/>
                    <a:pt x="919" y="974"/>
                    <a:pt x="891" y="919"/>
                  </a:cubicBezTo>
                  <a:lnTo>
                    <a:pt x="696" y="659"/>
                  </a:lnTo>
                  <a:cubicBezTo>
                    <a:pt x="687" y="650"/>
                    <a:pt x="696" y="640"/>
                    <a:pt x="696" y="631"/>
                  </a:cubicBezTo>
                  <a:lnTo>
                    <a:pt x="1114" y="334"/>
                  </a:lnTo>
                  <a:cubicBezTo>
                    <a:pt x="1118" y="330"/>
                    <a:pt x="1123" y="327"/>
                    <a:pt x="1126" y="327"/>
                  </a:cubicBezTo>
                  <a:cubicBezTo>
                    <a:pt x="1130" y="327"/>
                    <a:pt x="1132" y="330"/>
                    <a:pt x="1132" y="334"/>
                  </a:cubicBezTo>
                  <a:lnTo>
                    <a:pt x="1327" y="603"/>
                  </a:lnTo>
                  <a:cubicBezTo>
                    <a:pt x="1354" y="638"/>
                    <a:pt x="1397" y="657"/>
                    <a:pt x="1440" y="657"/>
                  </a:cubicBezTo>
                  <a:cubicBezTo>
                    <a:pt x="1455" y="657"/>
                    <a:pt x="1470" y="654"/>
                    <a:pt x="1485" y="650"/>
                  </a:cubicBezTo>
                  <a:cubicBezTo>
                    <a:pt x="1596" y="603"/>
                    <a:pt x="1707" y="575"/>
                    <a:pt x="1828" y="566"/>
                  </a:cubicBezTo>
                  <a:cubicBezTo>
                    <a:pt x="1893" y="557"/>
                    <a:pt x="1939" y="510"/>
                    <a:pt x="1949" y="455"/>
                  </a:cubicBezTo>
                  <a:lnTo>
                    <a:pt x="1995" y="130"/>
                  </a:lnTo>
                  <a:cubicBezTo>
                    <a:pt x="1995" y="121"/>
                    <a:pt x="2013" y="112"/>
                    <a:pt x="2013" y="112"/>
                  </a:cubicBezTo>
                  <a:close/>
                  <a:moveTo>
                    <a:pt x="2032" y="0"/>
                  </a:moveTo>
                  <a:cubicBezTo>
                    <a:pt x="2004" y="0"/>
                    <a:pt x="1967" y="0"/>
                    <a:pt x="1939" y="28"/>
                  </a:cubicBezTo>
                  <a:cubicBezTo>
                    <a:pt x="1911" y="47"/>
                    <a:pt x="1893" y="74"/>
                    <a:pt x="1884" y="112"/>
                  </a:cubicBezTo>
                  <a:lnTo>
                    <a:pt x="1828" y="436"/>
                  </a:lnTo>
                  <a:cubicBezTo>
                    <a:pt x="1828" y="445"/>
                    <a:pt x="1828" y="455"/>
                    <a:pt x="1819" y="455"/>
                  </a:cubicBezTo>
                  <a:cubicBezTo>
                    <a:pt x="1689" y="464"/>
                    <a:pt x="1559" y="492"/>
                    <a:pt x="1438" y="538"/>
                  </a:cubicBezTo>
                  <a:cubicBezTo>
                    <a:pt x="1438" y="541"/>
                    <a:pt x="1437" y="542"/>
                    <a:pt x="1436" y="542"/>
                  </a:cubicBezTo>
                  <a:cubicBezTo>
                    <a:pt x="1432" y="542"/>
                    <a:pt x="1426" y="538"/>
                    <a:pt x="1420" y="538"/>
                  </a:cubicBezTo>
                  <a:lnTo>
                    <a:pt x="1234" y="269"/>
                  </a:lnTo>
                  <a:cubicBezTo>
                    <a:pt x="1207" y="231"/>
                    <a:pt x="1167" y="212"/>
                    <a:pt x="1126" y="212"/>
                  </a:cubicBezTo>
                  <a:cubicBezTo>
                    <a:pt x="1097" y="212"/>
                    <a:pt x="1066" y="222"/>
                    <a:pt x="1039" y="241"/>
                  </a:cubicBezTo>
                  <a:lnTo>
                    <a:pt x="631" y="538"/>
                  </a:lnTo>
                  <a:cubicBezTo>
                    <a:pt x="566" y="575"/>
                    <a:pt x="557" y="659"/>
                    <a:pt x="603" y="724"/>
                  </a:cubicBezTo>
                  <a:lnTo>
                    <a:pt x="789" y="993"/>
                  </a:lnTo>
                  <a:cubicBezTo>
                    <a:pt x="798" y="993"/>
                    <a:pt x="798" y="1002"/>
                    <a:pt x="789" y="1011"/>
                  </a:cubicBezTo>
                  <a:cubicBezTo>
                    <a:pt x="715" y="1113"/>
                    <a:pt x="640" y="1225"/>
                    <a:pt x="594" y="1336"/>
                  </a:cubicBezTo>
                  <a:cubicBezTo>
                    <a:pt x="585" y="1345"/>
                    <a:pt x="576" y="1345"/>
                    <a:pt x="576" y="1345"/>
                  </a:cubicBezTo>
                  <a:lnTo>
                    <a:pt x="251" y="1299"/>
                  </a:lnTo>
                  <a:cubicBezTo>
                    <a:pt x="241" y="1296"/>
                    <a:pt x="231" y="1295"/>
                    <a:pt x="221" y="1295"/>
                  </a:cubicBezTo>
                  <a:cubicBezTo>
                    <a:pt x="195" y="1295"/>
                    <a:pt x="169" y="1304"/>
                    <a:pt x="149" y="1317"/>
                  </a:cubicBezTo>
                  <a:cubicBezTo>
                    <a:pt x="121" y="1336"/>
                    <a:pt x="102" y="1373"/>
                    <a:pt x="93" y="1410"/>
                  </a:cubicBezTo>
                  <a:lnTo>
                    <a:pt x="19" y="1911"/>
                  </a:lnTo>
                  <a:cubicBezTo>
                    <a:pt x="0" y="1985"/>
                    <a:pt x="56" y="2050"/>
                    <a:pt x="130" y="2060"/>
                  </a:cubicBezTo>
                  <a:lnTo>
                    <a:pt x="455" y="2115"/>
                  </a:lnTo>
                  <a:cubicBezTo>
                    <a:pt x="455" y="2115"/>
                    <a:pt x="464" y="2125"/>
                    <a:pt x="464" y="2125"/>
                  </a:cubicBezTo>
                  <a:cubicBezTo>
                    <a:pt x="483" y="2254"/>
                    <a:pt x="511" y="2384"/>
                    <a:pt x="557" y="2505"/>
                  </a:cubicBezTo>
                  <a:cubicBezTo>
                    <a:pt x="557" y="2514"/>
                    <a:pt x="557" y="2514"/>
                    <a:pt x="548" y="2523"/>
                  </a:cubicBezTo>
                  <a:lnTo>
                    <a:pt x="279" y="2718"/>
                  </a:lnTo>
                  <a:cubicBezTo>
                    <a:pt x="251" y="2737"/>
                    <a:pt x="232" y="2765"/>
                    <a:pt x="223" y="2802"/>
                  </a:cubicBezTo>
                  <a:cubicBezTo>
                    <a:pt x="223" y="2839"/>
                    <a:pt x="232" y="2876"/>
                    <a:pt x="251" y="2904"/>
                  </a:cubicBezTo>
                  <a:lnTo>
                    <a:pt x="548" y="3312"/>
                  </a:lnTo>
                  <a:cubicBezTo>
                    <a:pt x="566" y="3349"/>
                    <a:pt x="603" y="3368"/>
                    <a:pt x="640" y="3368"/>
                  </a:cubicBezTo>
                  <a:cubicBezTo>
                    <a:pt x="648" y="3370"/>
                    <a:pt x="656" y="3371"/>
                    <a:pt x="665" y="3371"/>
                  </a:cubicBezTo>
                  <a:cubicBezTo>
                    <a:pt x="688" y="3371"/>
                    <a:pt x="713" y="3363"/>
                    <a:pt x="733" y="3349"/>
                  </a:cubicBezTo>
                  <a:lnTo>
                    <a:pt x="1002" y="3154"/>
                  </a:lnTo>
                  <a:cubicBezTo>
                    <a:pt x="1007" y="3150"/>
                    <a:pt x="1012" y="3147"/>
                    <a:pt x="1015" y="3147"/>
                  </a:cubicBezTo>
                  <a:cubicBezTo>
                    <a:pt x="1019" y="3147"/>
                    <a:pt x="1021" y="3150"/>
                    <a:pt x="1021" y="3154"/>
                  </a:cubicBezTo>
                  <a:cubicBezTo>
                    <a:pt x="1123" y="3238"/>
                    <a:pt x="1234" y="3303"/>
                    <a:pt x="1355" y="3358"/>
                  </a:cubicBezTo>
                  <a:cubicBezTo>
                    <a:pt x="1355" y="3358"/>
                    <a:pt x="1364" y="3368"/>
                    <a:pt x="1364" y="3377"/>
                  </a:cubicBezTo>
                  <a:lnTo>
                    <a:pt x="1308" y="3702"/>
                  </a:lnTo>
                  <a:cubicBezTo>
                    <a:pt x="1299" y="3776"/>
                    <a:pt x="1346" y="3841"/>
                    <a:pt x="1420" y="3850"/>
                  </a:cubicBezTo>
                  <a:lnTo>
                    <a:pt x="1921" y="3934"/>
                  </a:lnTo>
                  <a:lnTo>
                    <a:pt x="1949" y="3934"/>
                  </a:lnTo>
                  <a:cubicBezTo>
                    <a:pt x="1976" y="3934"/>
                    <a:pt x="2004" y="3924"/>
                    <a:pt x="2023" y="3906"/>
                  </a:cubicBezTo>
                  <a:cubicBezTo>
                    <a:pt x="2051" y="3887"/>
                    <a:pt x="2069" y="3859"/>
                    <a:pt x="2078" y="3822"/>
                  </a:cubicBezTo>
                  <a:lnTo>
                    <a:pt x="2125" y="3498"/>
                  </a:lnTo>
                  <a:cubicBezTo>
                    <a:pt x="2134" y="3488"/>
                    <a:pt x="2134" y="3479"/>
                    <a:pt x="2143" y="3479"/>
                  </a:cubicBezTo>
                  <a:cubicBezTo>
                    <a:pt x="2273" y="3470"/>
                    <a:pt x="2394" y="3442"/>
                    <a:pt x="2514" y="3395"/>
                  </a:cubicBezTo>
                  <a:cubicBezTo>
                    <a:pt x="2517" y="3392"/>
                    <a:pt x="2521" y="3391"/>
                    <a:pt x="2523" y="3391"/>
                  </a:cubicBezTo>
                  <a:cubicBezTo>
                    <a:pt x="2529" y="3391"/>
                    <a:pt x="2533" y="3395"/>
                    <a:pt x="2533" y="3395"/>
                  </a:cubicBezTo>
                  <a:lnTo>
                    <a:pt x="2728" y="3664"/>
                  </a:lnTo>
                  <a:cubicBezTo>
                    <a:pt x="2755" y="3702"/>
                    <a:pt x="2794" y="3721"/>
                    <a:pt x="2834" y="3721"/>
                  </a:cubicBezTo>
                  <a:cubicBezTo>
                    <a:pt x="2862" y="3721"/>
                    <a:pt x="2890" y="3712"/>
                    <a:pt x="2913" y="3692"/>
                  </a:cubicBezTo>
                  <a:lnTo>
                    <a:pt x="3331" y="3395"/>
                  </a:lnTo>
                  <a:cubicBezTo>
                    <a:pt x="3386" y="3358"/>
                    <a:pt x="3405" y="3266"/>
                    <a:pt x="3359" y="3210"/>
                  </a:cubicBezTo>
                  <a:lnTo>
                    <a:pt x="3164" y="2941"/>
                  </a:lnTo>
                  <a:cubicBezTo>
                    <a:pt x="3164" y="2941"/>
                    <a:pt x="3164" y="2932"/>
                    <a:pt x="3164" y="2922"/>
                  </a:cubicBezTo>
                  <a:cubicBezTo>
                    <a:pt x="3247" y="2820"/>
                    <a:pt x="3312" y="2709"/>
                    <a:pt x="3368" y="2598"/>
                  </a:cubicBezTo>
                  <a:cubicBezTo>
                    <a:pt x="3368" y="2588"/>
                    <a:pt x="3377" y="2588"/>
                    <a:pt x="3386" y="2588"/>
                  </a:cubicBezTo>
                  <a:lnTo>
                    <a:pt x="3711" y="2635"/>
                  </a:lnTo>
                  <a:cubicBezTo>
                    <a:pt x="3721" y="2637"/>
                    <a:pt x="3730" y="2638"/>
                    <a:pt x="3740" y="2638"/>
                  </a:cubicBezTo>
                  <a:cubicBezTo>
                    <a:pt x="3802" y="2638"/>
                    <a:pt x="3853" y="2588"/>
                    <a:pt x="3869" y="2523"/>
                  </a:cubicBezTo>
                  <a:lnTo>
                    <a:pt x="3943" y="2023"/>
                  </a:lnTo>
                  <a:cubicBezTo>
                    <a:pt x="3952" y="1948"/>
                    <a:pt x="3906" y="1883"/>
                    <a:pt x="3832" y="1874"/>
                  </a:cubicBezTo>
                  <a:lnTo>
                    <a:pt x="3507" y="1818"/>
                  </a:lnTo>
                  <a:cubicBezTo>
                    <a:pt x="3498" y="1818"/>
                    <a:pt x="3498" y="1809"/>
                    <a:pt x="3498" y="1800"/>
                  </a:cubicBezTo>
                  <a:cubicBezTo>
                    <a:pt x="3479" y="1679"/>
                    <a:pt x="3451" y="1549"/>
                    <a:pt x="3405" y="1429"/>
                  </a:cubicBezTo>
                  <a:cubicBezTo>
                    <a:pt x="3405" y="1420"/>
                    <a:pt x="3405" y="1410"/>
                    <a:pt x="3414" y="1410"/>
                  </a:cubicBezTo>
                  <a:lnTo>
                    <a:pt x="3674" y="1215"/>
                  </a:lnTo>
                  <a:cubicBezTo>
                    <a:pt x="3711" y="1197"/>
                    <a:pt x="3730" y="1169"/>
                    <a:pt x="3730" y="1132"/>
                  </a:cubicBezTo>
                  <a:cubicBezTo>
                    <a:pt x="3739" y="1095"/>
                    <a:pt x="3730" y="1058"/>
                    <a:pt x="3711" y="1030"/>
                  </a:cubicBezTo>
                  <a:lnTo>
                    <a:pt x="3405" y="622"/>
                  </a:lnTo>
                  <a:cubicBezTo>
                    <a:pt x="3382" y="582"/>
                    <a:pt x="3342" y="563"/>
                    <a:pt x="3299" y="563"/>
                  </a:cubicBezTo>
                  <a:cubicBezTo>
                    <a:pt x="3272" y="563"/>
                    <a:pt x="3244" y="570"/>
                    <a:pt x="3219" y="585"/>
                  </a:cubicBezTo>
                  <a:lnTo>
                    <a:pt x="2950" y="779"/>
                  </a:lnTo>
                  <a:cubicBezTo>
                    <a:pt x="2950" y="784"/>
                    <a:pt x="2948" y="786"/>
                    <a:pt x="2945" y="786"/>
                  </a:cubicBezTo>
                  <a:cubicBezTo>
                    <a:pt x="2941" y="786"/>
                    <a:pt x="2936" y="784"/>
                    <a:pt x="2932" y="779"/>
                  </a:cubicBezTo>
                  <a:cubicBezTo>
                    <a:pt x="2839" y="696"/>
                    <a:pt x="2728" y="631"/>
                    <a:pt x="2607" y="575"/>
                  </a:cubicBezTo>
                  <a:cubicBezTo>
                    <a:pt x="2598" y="575"/>
                    <a:pt x="2598" y="566"/>
                    <a:pt x="2598" y="557"/>
                  </a:cubicBezTo>
                  <a:lnTo>
                    <a:pt x="2654" y="232"/>
                  </a:lnTo>
                  <a:cubicBezTo>
                    <a:pt x="2654" y="195"/>
                    <a:pt x="2644" y="167"/>
                    <a:pt x="2626" y="139"/>
                  </a:cubicBezTo>
                  <a:cubicBezTo>
                    <a:pt x="2607" y="102"/>
                    <a:pt x="2570" y="84"/>
                    <a:pt x="2542" y="84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849225" y="2701300"/>
              <a:ext cx="3025" cy="246550"/>
            </a:xfrm>
            <a:custGeom>
              <a:avLst/>
              <a:gdLst/>
              <a:ahLst/>
              <a:cxnLst/>
              <a:rect l="l" t="t" r="r" b="b"/>
              <a:pathLst>
                <a:path w="121" h="986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520"/>
                  </a:lnTo>
                  <a:cubicBezTo>
                    <a:pt x="0" y="557"/>
                    <a:pt x="28" y="585"/>
                    <a:pt x="56" y="585"/>
                  </a:cubicBezTo>
                  <a:cubicBezTo>
                    <a:pt x="93" y="585"/>
                    <a:pt x="121" y="557"/>
                    <a:pt x="121" y="520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  <a:moveTo>
                    <a:pt x="56" y="928"/>
                  </a:moveTo>
                  <a:cubicBezTo>
                    <a:pt x="28" y="928"/>
                    <a:pt x="0" y="956"/>
                    <a:pt x="0" y="984"/>
                  </a:cubicBezTo>
                  <a:lnTo>
                    <a:pt x="0" y="1447"/>
                  </a:lnTo>
                  <a:cubicBezTo>
                    <a:pt x="0" y="1484"/>
                    <a:pt x="28" y="1512"/>
                    <a:pt x="56" y="1512"/>
                  </a:cubicBezTo>
                  <a:cubicBezTo>
                    <a:pt x="93" y="1512"/>
                    <a:pt x="121" y="1484"/>
                    <a:pt x="121" y="1447"/>
                  </a:cubicBezTo>
                  <a:lnTo>
                    <a:pt x="121" y="984"/>
                  </a:lnTo>
                  <a:cubicBezTo>
                    <a:pt x="121" y="956"/>
                    <a:pt x="93" y="928"/>
                    <a:pt x="56" y="928"/>
                  </a:cubicBezTo>
                  <a:close/>
                  <a:moveTo>
                    <a:pt x="56" y="1856"/>
                  </a:moveTo>
                  <a:cubicBezTo>
                    <a:pt x="28" y="1856"/>
                    <a:pt x="0" y="1883"/>
                    <a:pt x="0" y="1911"/>
                  </a:cubicBezTo>
                  <a:lnTo>
                    <a:pt x="0" y="2375"/>
                  </a:lnTo>
                  <a:cubicBezTo>
                    <a:pt x="0" y="2412"/>
                    <a:pt x="28" y="2440"/>
                    <a:pt x="56" y="2440"/>
                  </a:cubicBezTo>
                  <a:cubicBezTo>
                    <a:pt x="93" y="2440"/>
                    <a:pt x="121" y="2412"/>
                    <a:pt x="121" y="2375"/>
                  </a:cubicBezTo>
                  <a:lnTo>
                    <a:pt x="121" y="1911"/>
                  </a:lnTo>
                  <a:cubicBezTo>
                    <a:pt x="121" y="1883"/>
                    <a:pt x="93" y="1856"/>
                    <a:pt x="56" y="1856"/>
                  </a:cubicBezTo>
                  <a:close/>
                  <a:moveTo>
                    <a:pt x="56" y="2783"/>
                  </a:moveTo>
                  <a:cubicBezTo>
                    <a:pt x="28" y="2783"/>
                    <a:pt x="0" y="2811"/>
                    <a:pt x="0" y="2839"/>
                  </a:cubicBezTo>
                  <a:lnTo>
                    <a:pt x="0" y="3303"/>
                  </a:lnTo>
                  <a:cubicBezTo>
                    <a:pt x="0" y="3340"/>
                    <a:pt x="28" y="3368"/>
                    <a:pt x="56" y="3368"/>
                  </a:cubicBezTo>
                  <a:cubicBezTo>
                    <a:pt x="93" y="3368"/>
                    <a:pt x="121" y="3340"/>
                    <a:pt x="121" y="3303"/>
                  </a:cubicBezTo>
                  <a:lnTo>
                    <a:pt x="121" y="2839"/>
                  </a:lnTo>
                  <a:cubicBezTo>
                    <a:pt x="121" y="2811"/>
                    <a:pt x="93" y="2783"/>
                    <a:pt x="56" y="2783"/>
                  </a:cubicBezTo>
                  <a:close/>
                  <a:moveTo>
                    <a:pt x="56" y="3711"/>
                  </a:moveTo>
                  <a:cubicBezTo>
                    <a:pt x="28" y="3711"/>
                    <a:pt x="0" y="3739"/>
                    <a:pt x="0" y="3767"/>
                  </a:cubicBezTo>
                  <a:lnTo>
                    <a:pt x="0" y="4230"/>
                  </a:lnTo>
                  <a:cubicBezTo>
                    <a:pt x="0" y="4267"/>
                    <a:pt x="28" y="4295"/>
                    <a:pt x="56" y="4295"/>
                  </a:cubicBezTo>
                  <a:cubicBezTo>
                    <a:pt x="93" y="4295"/>
                    <a:pt x="121" y="4267"/>
                    <a:pt x="121" y="4230"/>
                  </a:cubicBezTo>
                  <a:lnTo>
                    <a:pt x="121" y="3767"/>
                  </a:lnTo>
                  <a:cubicBezTo>
                    <a:pt x="121" y="3739"/>
                    <a:pt x="93" y="3711"/>
                    <a:pt x="56" y="3711"/>
                  </a:cubicBezTo>
                  <a:close/>
                  <a:moveTo>
                    <a:pt x="56" y="4639"/>
                  </a:moveTo>
                  <a:cubicBezTo>
                    <a:pt x="28" y="4639"/>
                    <a:pt x="0" y="4666"/>
                    <a:pt x="0" y="4694"/>
                  </a:cubicBezTo>
                  <a:lnTo>
                    <a:pt x="0" y="5158"/>
                  </a:lnTo>
                  <a:cubicBezTo>
                    <a:pt x="0" y="5195"/>
                    <a:pt x="28" y="5223"/>
                    <a:pt x="56" y="5223"/>
                  </a:cubicBezTo>
                  <a:cubicBezTo>
                    <a:pt x="93" y="5223"/>
                    <a:pt x="121" y="5195"/>
                    <a:pt x="121" y="5158"/>
                  </a:cubicBezTo>
                  <a:lnTo>
                    <a:pt x="121" y="4694"/>
                  </a:lnTo>
                  <a:cubicBezTo>
                    <a:pt x="121" y="4666"/>
                    <a:pt x="93" y="4639"/>
                    <a:pt x="56" y="4639"/>
                  </a:cubicBezTo>
                  <a:close/>
                  <a:moveTo>
                    <a:pt x="56" y="5566"/>
                  </a:moveTo>
                  <a:cubicBezTo>
                    <a:pt x="28" y="5566"/>
                    <a:pt x="0" y="5594"/>
                    <a:pt x="0" y="5622"/>
                  </a:cubicBezTo>
                  <a:lnTo>
                    <a:pt x="0" y="6086"/>
                  </a:lnTo>
                  <a:cubicBezTo>
                    <a:pt x="0" y="6123"/>
                    <a:pt x="28" y="6151"/>
                    <a:pt x="56" y="6151"/>
                  </a:cubicBezTo>
                  <a:cubicBezTo>
                    <a:pt x="93" y="6151"/>
                    <a:pt x="121" y="6123"/>
                    <a:pt x="121" y="6086"/>
                  </a:cubicBezTo>
                  <a:lnTo>
                    <a:pt x="121" y="5622"/>
                  </a:lnTo>
                  <a:cubicBezTo>
                    <a:pt x="121" y="5594"/>
                    <a:pt x="93" y="5566"/>
                    <a:pt x="56" y="5566"/>
                  </a:cubicBezTo>
                  <a:close/>
                  <a:moveTo>
                    <a:pt x="56" y="6494"/>
                  </a:moveTo>
                  <a:cubicBezTo>
                    <a:pt x="28" y="6494"/>
                    <a:pt x="0" y="6522"/>
                    <a:pt x="0" y="6549"/>
                  </a:cubicBezTo>
                  <a:lnTo>
                    <a:pt x="0" y="7013"/>
                  </a:lnTo>
                  <a:cubicBezTo>
                    <a:pt x="0" y="7050"/>
                    <a:pt x="28" y="7078"/>
                    <a:pt x="56" y="7078"/>
                  </a:cubicBezTo>
                  <a:cubicBezTo>
                    <a:pt x="93" y="7078"/>
                    <a:pt x="121" y="7050"/>
                    <a:pt x="121" y="7013"/>
                  </a:cubicBezTo>
                  <a:lnTo>
                    <a:pt x="121" y="6549"/>
                  </a:lnTo>
                  <a:cubicBezTo>
                    <a:pt x="121" y="6522"/>
                    <a:pt x="93" y="6494"/>
                    <a:pt x="56" y="6494"/>
                  </a:cubicBezTo>
                  <a:close/>
                  <a:moveTo>
                    <a:pt x="56" y="7421"/>
                  </a:moveTo>
                  <a:cubicBezTo>
                    <a:pt x="28" y="7421"/>
                    <a:pt x="0" y="7449"/>
                    <a:pt x="0" y="7477"/>
                  </a:cubicBezTo>
                  <a:lnTo>
                    <a:pt x="0" y="7941"/>
                  </a:lnTo>
                  <a:cubicBezTo>
                    <a:pt x="0" y="7978"/>
                    <a:pt x="28" y="8006"/>
                    <a:pt x="56" y="8006"/>
                  </a:cubicBezTo>
                  <a:cubicBezTo>
                    <a:pt x="93" y="8006"/>
                    <a:pt x="121" y="7978"/>
                    <a:pt x="121" y="7941"/>
                  </a:cubicBezTo>
                  <a:lnTo>
                    <a:pt x="121" y="7477"/>
                  </a:lnTo>
                  <a:cubicBezTo>
                    <a:pt x="121" y="7449"/>
                    <a:pt x="93" y="7421"/>
                    <a:pt x="56" y="7421"/>
                  </a:cubicBezTo>
                  <a:close/>
                  <a:moveTo>
                    <a:pt x="56" y="8349"/>
                  </a:moveTo>
                  <a:cubicBezTo>
                    <a:pt x="28" y="8349"/>
                    <a:pt x="0" y="8377"/>
                    <a:pt x="0" y="8405"/>
                  </a:cubicBezTo>
                  <a:lnTo>
                    <a:pt x="0" y="8869"/>
                  </a:lnTo>
                  <a:cubicBezTo>
                    <a:pt x="0" y="8906"/>
                    <a:pt x="28" y="8934"/>
                    <a:pt x="56" y="8934"/>
                  </a:cubicBezTo>
                  <a:cubicBezTo>
                    <a:pt x="93" y="8934"/>
                    <a:pt x="121" y="8906"/>
                    <a:pt x="121" y="8869"/>
                  </a:cubicBezTo>
                  <a:lnTo>
                    <a:pt x="121" y="8405"/>
                  </a:lnTo>
                  <a:cubicBezTo>
                    <a:pt x="121" y="8377"/>
                    <a:pt x="93" y="8349"/>
                    <a:pt x="56" y="8349"/>
                  </a:cubicBezTo>
                  <a:close/>
                  <a:moveTo>
                    <a:pt x="56" y="9277"/>
                  </a:moveTo>
                  <a:cubicBezTo>
                    <a:pt x="28" y="9277"/>
                    <a:pt x="0" y="9305"/>
                    <a:pt x="0" y="9332"/>
                  </a:cubicBezTo>
                  <a:lnTo>
                    <a:pt x="0" y="9796"/>
                  </a:lnTo>
                  <a:cubicBezTo>
                    <a:pt x="0" y="9833"/>
                    <a:pt x="28" y="9861"/>
                    <a:pt x="56" y="9861"/>
                  </a:cubicBezTo>
                  <a:cubicBezTo>
                    <a:pt x="93" y="9861"/>
                    <a:pt x="121" y="9833"/>
                    <a:pt x="121" y="9796"/>
                  </a:cubicBezTo>
                  <a:lnTo>
                    <a:pt x="121" y="9332"/>
                  </a:lnTo>
                  <a:cubicBezTo>
                    <a:pt x="121" y="9305"/>
                    <a:pt x="93" y="9277"/>
                    <a:pt x="56" y="9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888650" y="2354575"/>
              <a:ext cx="43150" cy="43400"/>
            </a:xfrm>
            <a:custGeom>
              <a:avLst/>
              <a:gdLst/>
              <a:ahLst/>
              <a:cxnLst/>
              <a:rect l="l" t="t" r="r" b="b"/>
              <a:pathLst>
                <a:path w="1726" h="1736" extrusionOk="0">
                  <a:moveTo>
                    <a:pt x="863" y="177"/>
                  </a:moveTo>
                  <a:lnTo>
                    <a:pt x="1095" y="613"/>
                  </a:lnTo>
                  <a:cubicBezTo>
                    <a:pt x="1104" y="622"/>
                    <a:pt x="1113" y="631"/>
                    <a:pt x="1123" y="631"/>
                  </a:cubicBezTo>
                  <a:lnTo>
                    <a:pt x="1549" y="873"/>
                  </a:lnTo>
                  <a:lnTo>
                    <a:pt x="1113" y="1105"/>
                  </a:lnTo>
                  <a:cubicBezTo>
                    <a:pt x="1104" y="1105"/>
                    <a:pt x="1104" y="1114"/>
                    <a:pt x="1095" y="1123"/>
                  </a:cubicBezTo>
                  <a:lnTo>
                    <a:pt x="863" y="1550"/>
                  </a:lnTo>
                  <a:lnTo>
                    <a:pt x="631" y="1123"/>
                  </a:lnTo>
                  <a:cubicBezTo>
                    <a:pt x="622" y="1114"/>
                    <a:pt x="612" y="1105"/>
                    <a:pt x="603" y="1105"/>
                  </a:cubicBezTo>
                  <a:lnTo>
                    <a:pt x="176" y="863"/>
                  </a:lnTo>
                  <a:lnTo>
                    <a:pt x="603" y="631"/>
                  </a:lnTo>
                  <a:cubicBezTo>
                    <a:pt x="612" y="622"/>
                    <a:pt x="622" y="622"/>
                    <a:pt x="631" y="613"/>
                  </a:cubicBezTo>
                  <a:lnTo>
                    <a:pt x="863" y="177"/>
                  </a:lnTo>
                  <a:close/>
                  <a:moveTo>
                    <a:pt x="863" y="1"/>
                  </a:moveTo>
                  <a:cubicBezTo>
                    <a:pt x="844" y="1"/>
                    <a:pt x="826" y="10"/>
                    <a:pt x="816" y="28"/>
                  </a:cubicBezTo>
                  <a:lnTo>
                    <a:pt x="538" y="539"/>
                  </a:lnTo>
                  <a:lnTo>
                    <a:pt x="28" y="817"/>
                  </a:lnTo>
                  <a:cubicBezTo>
                    <a:pt x="9" y="826"/>
                    <a:pt x="0" y="845"/>
                    <a:pt x="0" y="863"/>
                  </a:cubicBezTo>
                  <a:cubicBezTo>
                    <a:pt x="0" y="882"/>
                    <a:pt x="9" y="910"/>
                    <a:pt x="28" y="919"/>
                  </a:cubicBezTo>
                  <a:lnTo>
                    <a:pt x="529" y="1197"/>
                  </a:lnTo>
                  <a:lnTo>
                    <a:pt x="807" y="1698"/>
                  </a:lnTo>
                  <a:cubicBezTo>
                    <a:pt x="816" y="1717"/>
                    <a:pt x="835" y="1735"/>
                    <a:pt x="863" y="1735"/>
                  </a:cubicBezTo>
                  <a:cubicBezTo>
                    <a:pt x="881" y="1735"/>
                    <a:pt x="900" y="1717"/>
                    <a:pt x="909" y="1698"/>
                  </a:cubicBezTo>
                  <a:lnTo>
                    <a:pt x="1188" y="1197"/>
                  </a:lnTo>
                  <a:lnTo>
                    <a:pt x="1698" y="919"/>
                  </a:lnTo>
                  <a:cubicBezTo>
                    <a:pt x="1716" y="910"/>
                    <a:pt x="1726" y="891"/>
                    <a:pt x="1726" y="873"/>
                  </a:cubicBezTo>
                  <a:cubicBezTo>
                    <a:pt x="1726" y="845"/>
                    <a:pt x="1716" y="826"/>
                    <a:pt x="1698" y="817"/>
                  </a:cubicBezTo>
                  <a:lnTo>
                    <a:pt x="1188" y="539"/>
                  </a:lnTo>
                  <a:lnTo>
                    <a:pt x="919" y="28"/>
                  </a:lnTo>
                  <a:cubicBezTo>
                    <a:pt x="909" y="10"/>
                    <a:pt x="881" y="1"/>
                    <a:pt x="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1122175" y="3270875"/>
              <a:ext cx="44800" cy="44550"/>
            </a:xfrm>
            <a:custGeom>
              <a:avLst/>
              <a:gdLst/>
              <a:ahLst/>
              <a:cxnLst/>
              <a:rect l="l" t="t" r="r" b="b"/>
              <a:pathLst>
                <a:path w="1792" h="1782" extrusionOk="0">
                  <a:moveTo>
                    <a:pt x="901" y="177"/>
                  </a:moveTo>
                  <a:lnTo>
                    <a:pt x="1142" y="622"/>
                  </a:lnTo>
                  <a:cubicBezTo>
                    <a:pt x="1151" y="631"/>
                    <a:pt x="1160" y="641"/>
                    <a:pt x="1170" y="650"/>
                  </a:cubicBezTo>
                  <a:lnTo>
                    <a:pt x="1615" y="891"/>
                  </a:lnTo>
                  <a:lnTo>
                    <a:pt x="1170" y="1142"/>
                  </a:lnTo>
                  <a:cubicBezTo>
                    <a:pt x="1160" y="1142"/>
                    <a:pt x="1151" y="1151"/>
                    <a:pt x="1142" y="1160"/>
                  </a:cubicBezTo>
                  <a:lnTo>
                    <a:pt x="901" y="1605"/>
                  </a:lnTo>
                  <a:lnTo>
                    <a:pt x="650" y="1160"/>
                  </a:lnTo>
                  <a:cubicBezTo>
                    <a:pt x="650" y="1151"/>
                    <a:pt x="641" y="1142"/>
                    <a:pt x="632" y="1132"/>
                  </a:cubicBezTo>
                  <a:lnTo>
                    <a:pt x="186" y="891"/>
                  </a:lnTo>
                  <a:lnTo>
                    <a:pt x="632" y="650"/>
                  </a:lnTo>
                  <a:cubicBezTo>
                    <a:pt x="641" y="641"/>
                    <a:pt x="650" y="631"/>
                    <a:pt x="650" y="622"/>
                  </a:cubicBezTo>
                  <a:lnTo>
                    <a:pt x="901" y="177"/>
                  </a:lnTo>
                  <a:close/>
                  <a:moveTo>
                    <a:pt x="901" y="1"/>
                  </a:moveTo>
                  <a:cubicBezTo>
                    <a:pt x="882" y="1"/>
                    <a:pt x="854" y="10"/>
                    <a:pt x="845" y="28"/>
                  </a:cubicBezTo>
                  <a:lnTo>
                    <a:pt x="557" y="557"/>
                  </a:lnTo>
                  <a:lnTo>
                    <a:pt x="38" y="836"/>
                  </a:lnTo>
                  <a:cubicBezTo>
                    <a:pt x="19" y="845"/>
                    <a:pt x="1" y="873"/>
                    <a:pt x="1" y="891"/>
                  </a:cubicBezTo>
                  <a:cubicBezTo>
                    <a:pt x="1" y="910"/>
                    <a:pt x="19" y="928"/>
                    <a:pt x="38" y="938"/>
                  </a:cubicBezTo>
                  <a:lnTo>
                    <a:pt x="557" y="1225"/>
                  </a:lnTo>
                  <a:lnTo>
                    <a:pt x="845" y="1754"/>
                  </a:lnTo>
                  <a:cubicBezTo>
                    <a:pt x="854" y="1772"/>
                    <a:pt x="873" y="1782"/>
                    <a:pt x="891" y="1782"/>
                  </a:cubicBezTo>
                  <a:cubicBezTo>
                    <a:pt x="919" y="1782"/>
                    <a:pt x="938" y="1772"/>
                    <a:pt x="947" y="1754"/>
                  </a:cubicBezTo>
                  <a:lnTo>
                    <a:pt x="1235" y="1234"/>
                  </a:lnTo>
                  <a:lnTo>
                    <a:pt x="1763" y="947"/>
                  </a:lnTo>
                  <a:cubicBezTo>
                    <a:pt x="1773" y="938"/>
                    <a:pt x="1791" y="919"/>
                    <a:pt x="1791" y="891"/>
                  </a:cubicBezTo>
                  <a:cubicBezTo>
                    <a:pt x="1791" y="873"/>
                    <a:pt x="1782" y="854"/>
                    <a:pt x="1763" y="845"/>
                  </a:cubicBezTo>
                  <a:lnTo>
                    <a:pt x="1235" y="557"/>
                  </a:lnTo>
                  <a:lnTo>
                    <a:pt x="947" y="28"/>
                  </a:lnTo>
                  <a:cubicBezTo>
                    <a:pt x="938" y="10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1306550" y="2306100"/>
              <a:ext cx="2825" cy="16500"/>
            </a:xfrm>
            <a:custGeom>
              <a:avLst/>
              <a:gdLst/>
              <a:ahLst/>
              <a:cxnLst/>
              <a:rect l="l" t="t" r="r" b="b"/>
              <a:pathLst>
                <a:path w="113" h="660" extrusionOk="0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lnTo>
                    <a:pt x="1" y="604"/>
                  </a:lnTo>
                  <a:cubicBezTo>
                    <a:pt x="1" y="632"/>
                    <a:pt x="29" y="659"/>
                    <a:pt x="56" y="659"/>
                  </a:cubicBezTo>
                  <a:cubicBezTo>
                    <a:pt x="93" y="659"/>
                    <a:pt x="112" y="632"/>
                    <a:pt x="112" y="604"/>
                  </a:cubicBezTo>
                  <a:lnTo>
                    <a:pt x="112" y="56"/>
                  </a:lnTo>
                  <a:cubicBezTo>
                    <a:pt x="112" y="29"/>
                    <a:pt x="93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1306550" y="2340900"/>
              <a:ext cx="2825" cy="16475"/>
            </a:xfrm>
            <a:custGeom>
              <a:avLst/>
              <a:gdLst/>
              <a:ahLst/>
              <a:cxnLst/>
              <a:rect l="l" t="t" r="r" b="b"/>
              <a:pathLst>
                <a:path w="113" h="659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03"/>
                  </a:lnTo>
                  <a:cubicBezTo>
                    <a:pt x="1" y="631"/>
                    <a:pt x="29" y="659"/>
                    <a:pt x="56" y="659"/>
                  </a:cubicBezTo>
                  <a:cubicBezTo>
                    <a:pt x="93" y="659"/>
                    <a:pt x="112" y="631"/>
                    <a:pt x="112" y="603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1317225" y="2330225"/>
              <a:ext cx="16500" cy="3050"/>
            </a:xfrm>
            <a:custGeom>
              <a:avLst/>
              <a:gdLst/>
              <a:ahLst/>
              <a:cxnLst/>
              <a:rect l="l" t="t" r="r" b="b"/>
              <a:pathLst>
                <a:path w="660" h="122" extrusionOk="0">
                  <a:moveTo>
                    <a:pt x="56" y="1"/>
                  </a:moveTo>
                  <a:cubicBezTo>
                    <a:pt x="19" y="1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594" y="121"/>
                  </a:lnTo>
                  <a:cubicBezTo>
                    <a:pt x="631" y="121"/>
                    <a:pt x="659" y="93"/>
                    <a:pt x="659" y="65"/>
                  </a:cubicBezTo>
                  <a:cubicBezTo>
                    <a:pt x="659" y="28"/>
                    <a:pt x="631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1282425" y="2330225"/>
              <a:ext cx="16500" cy="3050"/>
            </a:xfrm>
            <a:custGeom>
              <a:avLst/>
              <a:gdLst/>
              <a:ahLst/>
              <a:cxnLst/>
              <a:rect l="l" t="t" r="r" b="b"/>
              <a:pathLst>
                <a:path w="660" h="122" extrusionOk="0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595" y="121"/>
                  </a:lnTo>
                  <a:cubicBezTo>
                    <a:pt x="632" y="121"/>
                    <a:pt x="660" y="93"/>
                    <a:pt x="660" y="65"/>
                  </a:cubicBezTo>
                  <a:cubicBezTo>
                    <a:pt x="660" y="28"/>
                    <a:pt x="632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1290775" y="2339275"/>
              <a:ext cx="9775" cy="9525"/>
            </a:xfrm>
            <a:custGeom>
              <a:avLst/>
              <a:gdLst/>
              <a:ahLst/>
              <a:cxnLst/>
              <a:rect l="l" t="t" r="r" b="b"/>
              <a:pathLst>
                <a:path w="391" h="381" extrusionOk="0">
                  <a:moveTo>
                    <a:pt x="1" y="381"/>
                  </a:moveTo>
                  <a:lnTo>
                    <a:pt x="39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1289400" y="2337775"/>
              <a:ext cx="12775" cy="12425"/>
            </a:xfrm>
            <a:custGeom>
              <a:avLst/>
              <a:gdLst/>
              <a:ahLst/>
              <a:cxnLst/>
              <a:rect l="l" t="t" r="r" b="b"/>
              <a:pathLst>
                <a:path w="511" h="497" extrusionOk="0">
                  <a:moveTo>
                    <a:pt x="444" y="0"/>
                  </a:moveTo>
                  <a:cubicBezTo>
                    <a:pt x="429" y="0"/>
                    <a:pt x="413" y="5"/>
                    <a:pt x="399" y="14"/>
                  </a:cubicBezTo>
                  <a:lnTo>
                    <a:pt x="19" y="404"/>
                  </a:lnTo>
                  <a:cubicBezTo>
                    <a:pt x="0" y="422"/>
                    <a:pt x="0" y="459"/>
                    <a:pt x="19" y="487"/>
                  </a:cubicBezTo>
                  <a:cubicBezTo>
                    <a:pt x="28" y="496"/>
                    <a:pt x="47" y="496"/>
                    <a:pt x="56" y="496"/>
                  </a:cubicBezTo>
                  <a:cubicBezTo>
                    <a:pt x="74" y="496"/>
                    <a:pt x="93" y="496"/>
                    <a:pt x="102" y="487"/>
                  </a:cubicBezTo>
                  <a:lnTo>
                    <a:pt x="483" y="97"/>
                  </a:lnTo>
                  <a:cubicBezTo>
                    <a:pt x="510" y="79"/>
                    <a:pt x="510" y="42"/>
                    <a:pt x="483" y="14"/>
                  </a:cubicBezTo>
                  <a:cubicBezTo>
                    <a:pt x="473" y="5"/>
                    <a:pt x="459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1315375" y="2314700"/>
              <a:ext cx="9750" cy="9525"/>
            </a:xfrm>
            <a:custGeom>
              <a:avLst/>
              <a:gdLst/>
              <a:ahLst/>
              <a:cxnLst/>
              <a:rect l="l" t="t" r="r" b="b"/>
              <a:pathLst>
                <a:path w="390" h="381" extrusionOk="0">
                  <a:moveTo>
                    <a:pt x="0" y="380"/>
                  </a:moveTo>
                  <a:lnTo>
                    <a:pt x="3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1313975" y="2313175"/>
              <a:ext cx="12775" cy="12450"/>
            </a:xfrm>
            <a:custGeom>
              <a:avLst/>
              <a:gdLst/>
              <a:ahLst/>
              <a:cxnLst/>
              <a:rect l="l" t="t" r="r" b="b"/>
              <a:pathLst>
                <a:path w="511" h="498" extrusionOk="0">
                  <a:moveTo>
                    <a:pt x="445" y="1"/>
                  </a:moveTo>
                  <a:cubicBezTo>
                    <a:pt x="430" y="1"/>
                    <a:pt x="413" y="5"/>
                    <a:pt x="399" y="15"/>
                  </a:cubicBezTo>
                  <a:lnTo>
                    <a:pt x="19" y="404"/>
                  </a:lnTo>
                  <a:cubicBezTo>
                    <a:pt x="1" y="423"/>
                    <a:pt x="1" y="460"/>
                    <a:pt x="19" y="478"/>
                  </a:cubicBezTo>
                  <a:cubicBezTo>
                    <a:pt x="28" y="497"/>
                    <a:pt x="47" y="497"/>
                    <a:pt x="56" y="497"/>
                  </a:cubicBezTo>
                  <a:cubicBezTo>
                    <a:pt x="75" y="497"/>
                    <a:pt x="93" y="497"/>
                    <a:pt x="103" y="478"/>
                  </a:cubicBezTo>
                  <a:lnTo>
                    <a:pt x="483" y="98"/>
                  </a:lnTo>
                  <a:cubicBezTo>
                    <a:pt x="511" y="80"/>
                    <a:pt x="511" y="42"/>
                    <a:pt x="483" y="15"/>
                  </a:cubicBezTo>
                  <a:cubicBezTo>
                    <a:pt x="474" y="5"/>
                    <a:pt x="460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1290775" y="2314700"/>
              <a:ext cx="9775" cy="9525"/>
            </a:xfrm>
            <a:custGeom>
              <a:avLst/>
              <a:gdLst/>
              <a:ahLst/>
              <a:cxnLst/>
              <a:rect l="l" t="t" r="r" b="b"/>
              <a:pathLst>
                <a:path w="391" h="381" extrusionOk="0">
                  <a:moveTo>
                    <a:pt x="1" y="0"/>
                  </a:moveTo>
                  <a:lnTo>
                    <a:pt x="391" y="3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1289400" y="2313175"/>
              <a:ext cx="12775" cy="12450"/>
            </a:xfrm>
            <a:custGeom>
              <a:avLst/>
              <a:gdLst/>
              <a:ahLst/>
              <a:cxnLst/>
              <a:rect l="l" t="t" r="r" b="b"/>
              <a:pathLst>
                <a:path w="511" h="498" extrusionOk="0">
                  <a:moveTo>
                    <a:pt x="57" y="1"/>
                  </a:moveTo>
                  <a:cubicBezTo>
                    <a:pt x="42" y="1"/>
                    <a:pt x="28" y="5"/>
                    <a:pt x="19" y="15"/>
                  </a:cubicBezTo>
                  <a:cubicBezTo>
                    <a:pt x="0" y="42"/>
                    <a:pt x="0" y="80"/>
                    <a:pt x="19" y="98"/>
                  </a:cubicBezTo>
                  <a:lnTo>
                    <a:pt x="399" y="478"/>
                  </a:lnTo>
                  <a:cubicBezTo>
                    <a:pt x="408" y="497"/>
                    <a:pt x="427" y="497"/>
                    <a:pt x="446" y="497"/>
                  </a:cubicBezTo>
                  <a:cubicBezTo>
                    <a:pt x="455" y="497"/>
                    <a:pt x="473" y="497"/>
                    <a:pt x="483" y="478"/>
                  </a:cubicBezTo>
                  <a:cubicBezTo>
                    <a:pt x="510" y="460"/>
                    <a:pt x="510" y="423"/>
                    <a:pt x="483" y="404"/>
                  </a:cubicBezTo>
                  <a:lnTo>
                    <a:pt x="102" y="15"/>
                  </a:lnTo>
                  <a:cubicBezTo>
                    <a:pt x="88" y="5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1315375" y="2339275"/>
              <a:ext cx="9750" cy="9525"/>
            </a:xfrm>
            <a:custGeom>
              <a:avLst/>
              <a:gdLst/>
              <a:ahLst/>
              <a:cxnLst/>
              <a:rect l="l" t="t" r="r" b="b"/>
              <a:pathLst>
                <a:path w="390" h="381" extrusionOk="0">
                  <a:moveTo>
                    <a:pt x="0" y="0"/>
                  </a:moveTo>
                  <a:lnTo>
                    <a:pt x="390" y="38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1313975" y="2337775"/>
              <a:ext cx="12775" cy="12425"/>
            </a:xfrm>
            <a:custGeom>
              <a:avLst/>
              <a:gdLst/>
              <a:ahLst/>
              <a:cxnLst/>
              <a:rect l="l" t="t" r="r" b="b"/>
              <a:pathLst>
                <a:path w="511" h="497" extrusionOk="0">
                  <a:moveTo>
                    <a:pt x="61" y="0"/>
                  </a:moveTo>
                  <a:cubicBezTo>
                    <a:pt x="47" y="0"/>
                    <a:pt x="33" y="5"/>
                    <a:pt x="19" y="14"/>
                  </a:cubicBezTo>
                  <a:cubicBezTo>
                    <a:pt x="1" y="42"/>
                    <a:pt x="1" y="79"/>
                    <a:pt x="19" y="97"/>
                  </a:cubicBezTo>
                  <a:lnTo>
                    <a:pt x="399" y="487"/>
                  </a:lnTo>
                  <a:cubicBezTo>
                    <a:pt x="418" y="496"/>
                    <a:pt x="427" y="496"/>
                    <a:pt x="446" y="496"/>
                  </a:cubicBezTo>
                  <a:cubicBezTo>
                    <a:pt x="455" y="496"/>
                    <a:pt x="474" y="496"/>
                    <a:pt x="483" y="487"/>
                  </a:cubicBezTo>
                  <a:cubicBezTo>
                    <a:pt x="511" y="459"/>
                    <a:pt x="511" y="422"/>
                    <a:pt x="483" y="404"/>
                  </a:cubicBezTo>
                  <a:lnTo>
                    <a:pt x="103" y="14"/>
                  </a:lnTo>
                  <a:cubicBezTo>
                    <a:pt x="89" y="5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791475" y="2851575"/>
              <a:ext cx="19500" cy="19500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390" y="112"/>
                  </a:moveTo>
                  <a:cubicBezTo>
                    <a:pt x="538" y="112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1" y="659"/>
                    <a:pt x="112" y="538"/>
                    <a:pt x="112" y="390"/>
                  </a:cubicBezTo>
                  <a:cubicBezTo>
                    <a:pt x="112" y="242"/>
                    <a:pt x="241" y="112"/>
                    <a:pt x="390" y="112"/>
                  </a:cubicBezTo>
                  <a:close/>
                  <a:moveTo>
                    <a:pt x="390" y="0"/>
                  </a:moveTo>
                  <a:cubicBezTo>
                    <a:pt x="176" y="0"/>
                    <a:pt x="0" y="177"/>
                    <a:pt x="0" y="390"/>
                  </a:cubicBezTo>
                  <a:cubicBezTo>
                    <a:pt x="0" y="603"/>
                    <a:pt x="176" y="780"/>
                    <a:pt x="390" y="780"/>
                  </a:cubicBezTo>
                  <a:cubicBezTo>
                    <a:pt x="603" y="780"/>
                    <a:pt x="779" y="603"/>
                    <a:pt x="779" y="390"/>
                  </a:cubicBezTo>
                  <a:cubicBezTo>
                    <a:pt x="779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745550" y="2652125"/>
              <a:ext cx="12550" cy="12775"/>
            </a:xfrm>
            <a:custGeom>
              <a:avLst/>
              <a:gdLst/>
              <a:ahLst/>
              <a:cxnLst/>
              <a:rect l="l" t="t" r="r" b="b"/>
              <a:pathLst>
                <a:path w="502" h="511" extrusionOk="0">
                  <a:moveTo>
                    <a:pt x="251" y="121"/>
                  </a:moveTo>
                  <a:cubicBezTo>
                    <a:pt x="325" y="121"/>
                    <a:pt x="390" y="177"/>
                    <a:pt x="390" y="260"/>
                  </a:cubicBezTo>
                  <a:cubicBezTo>
                    <a:pt x="390" y="334"/>
                    <a:pt x="325" y="390"/>
                    <a:pt x="251" y="390"/>
                  </a:cubicBezTo>
                  <a:cubicBezTo>
                    <a:pt x="177" y="390"/>
                    <a:pt x="121" y="334"/>
                    <a:pt x="121" y="260"/>
                  </a:cubicBezTo>
                  <a:cubicBezTo>
                    <a:pt x="121" y="177"/>
                    <a:pt x="177" y="121"/>
                    <a:pt x="251" y="121"/>
                  </a:cubicBezTo>
                  <a:close/>
                  <a:moveTo>
                    <a:pt x="251" y="1"/>
                  </a:moveTo>
                  <a:cubicBezTo>
                    <a:pt x="112" y="1"/>
                    <a:pt x="0" y="112"/>
                    <a:pt x="0" y="251"/>
                  </a:cubicBezTo>
                  <a:cubicBezTo>
                    <a:pt x="0" y="390"/>
                    <a:pt x="112" y="511"/>
                    <a:pt x="251" y="511"/>
                  </a:cubicBezTo>
                  <a:cubicBezTo>
                    <a:pt x="390" y="511"/>
                    <a:pt x="501" y="399"/>
                    <a:pt x="501" y="251"/>
                  </a:cubicBezTo>
                  <a:cubicBezTo>
                    <a:pt x="501" y="112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1494175" y="2299150"/>
              <a:ext cx="12550" cy="12550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51" y="121"/>
                  </a:moveTo>
                  <a:cubicBezTo>
                    <a:pt x="325" y="121"/>
                    <a:pt x="381" y="177"/>
                    <a:pt x="381" y="251"/>
                  </a:cubicBezTo>
                  <a:cubicBezTo>
                    <a:pt x="381" y="325"/>
                    <a:pt x="325" y="390"/>
                    <a:pt x="251" y="390"/>
                  </a:cubicBezTo>
                  <a:cubicBezTo>
                    <a:pt x="177" y="390"/>
                    <a:pt x="112" y="325"/>
                    <a:pt x="112" y="251"/>
                  </a:cubicBezTo>
                  <a:cubicBezTo>
                    <a:pt x="112" y="177"/>
                    <a:pt x="177" y="121"/>
                    <a:pt x="251" y="121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01"/>
                    <a:pt x="251" y="501"/>
                  </a:cubicBezTo>
                  <a:cubicBezTo>
                    <a:pt x="390" y="501"/>
                    <a:pt x="502" y="390"/>
                    <a:pt x="502" y="251"/>
                  </a:cubicBezTo>
                  <a:cubicBezTo>
                    <a:pt x="502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1219575" y="3181350"/>
              <a:ext cx="197175" cy="123175"/>
            </a:xfrm>
            <a:custGeom>
              <a:avLst/>
              <a:gdLst/>
              <a:ahLst/>
              <a:cxnLst/>
              <a:rect l="l" t="t" r="r" b="b"/>
              <a:pathLst>
                <a:path w="7887" h="4927" extrusionOk="0">
                  <a:moveTo>
                    <a:pt x="1328" y="1"/>
                  </a:moveTo>
                  <a:lnTo>
                    <a:pt x="1" y="4927"/>
                  </a:lnTo>
                  <a:lnTo>
                    <a:pt x="6550" y="4927"/>
                  </a:lnTo>
                  <a:lnTo>
                    <a:pt x="78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1218200" y="3179975"/>
              <a:ext cx="200175" cy="125950"/>
            </a:xfrm>
            <a:custGeom>
              <a:avLst/>
              <a:gdLst/>
              <a:ahLst/>
              <a:cxnLst/>
              <a:rect l="l" t="t" r="r" b="b"/>
              <a:pathLst>
                <a:path w="8007" h="5038" extrusionOk="0">
                  <a:moveTo>
                    <a:pt x="7867" y="111"/>
                  </a:moveTo>
                  <a:lnTo>
                    <a:pt x="6559" y="4926"/>
                  </a:lnTo>
                  <a:lnTo>
                    <a:pt x="130" y="4926"/>
                  </a:lnTo>
                  <a:lnTo>
                    <a:pt x="1429" y="111"/>
                  </a:lnTo>
                  <a:close/>
                  <a:moveTo>
                    <a:pt x="1383" y="0"/>
                  </a:moveTo>
                  <a:cubicBezTo>
                    <a:pt x="1355" y="0"/>
                    <a:pt x="1336" y="19"/>
                    <a:pt x="1327" y="47"/>
                  </a:cubicBezTo>
                  <a:lnTo>
                    <a:pt x="0" y="4963"/>
                  </a:lnTo>
                  <a:cubicBezTo>
                    <a:pt x="0" y="4982"/>
                    <a:pt x="0" y="5000"/>
                    <a:pt x="19" y="5019"/>
                  </a:cubicBezTo>
                  <a:cubicBezTo>
                    <a:pt x="28" y="5028"/>
                    <a:pt x="47" y="5037"/>
                    <a:pt x="65" y="5037"/>
                  </a:cubicBezTo>
                  <a:lnTo>
                    <a:pt x="6605" y="5037"/>
                  </a:lnTo>
                  <a:cubicBezTo>
                    <a:pt x="6633" y="5037"/>
                    <a:pt x="6652" y="5019"/>
                    <a:pt x="6661" y="4991"/>
                  </a:cubicBezTo>
                  <a:lnTo>
                    <a:pt x="7997" y="74"/>
                  </a:lnTo>
                  <a:cubicBezTo>
                    <a:pt x="8006" y="56"/>
                    <a:pt x="7997" y="37"/>
                    <a:pt x="7988" y="19"/>
                  </a:cubicBezTo>
                  <a:cubicBezTo>
                    <a:pt x="7978" y="9"/>
                    <a:pt x="7960" y="0"/>
                    <a:pt x="7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1173675" y="3304500"/>
              <a:ext cx="335375" cy="40375"/>
            </a:xfrm>
            <a:custGeom>
              <a:avLst/>
              <a:gdLst/>
              <a:ahLst/>
              <a:cxnLst/>
              <a:rect l="l" t="t" r="r" b="b"/>
              <a:pathLst>
                <a:path w="13415" h="1615" extrusionOk="0">
                  <a:moveTo>
                    <a:pt x="1837" y="1"/>
                  </a:moveTo>
                  <a:cubicBezTo>
                    <a:pt x="1178" y="29"/>
                    <a:pt x="603" y="353"/>
                    <a:pt x="371" y="845"/>
                  </a:cubicBezTo>
                  <a:lnTo>
                    <a:pt x="0" y="1615"/>
                  </a:lnTo>
                  <a:lnTo>
                    <a:pt x="13414" y="1615"/>
                  </a:lnTo>
                  <a:cubicBezTo>
                    <a:pt x="13414" y="1105"/>
                    <a:pt x="13090" y="650"/>
                    <a:pt x="12598" y="353"/>
                  </a:cubicBezTo>
                  <a:cubicBezTo>
                    <a:pt x="12570" y="344"/>
                    <a:pt x="12552" y="335"/>
                    <a:pt x="12524" y="316"/>
                  </a:cubicBezTo>
                  <a:cubicBezTo>
                    <a:pt x="12162" y="121"/>
                    <a:pt x="11717" y="1"/>
                    <a:pt x="1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1230950" y="3197350"/>
              <a:ext cx="181625" cy="66600"/>
            </a:xfrm>
            <a:custGeom>
              <a:avLst/>
              <a:gdLst/>
              <a:ahLst/>
              <a:cxnLst/>
              <a:rect l="l" t="t" r="r" b="b"/>
              <a:pathLst>
                <a:path w="7265" h="2664" extrusionOk="0">
                  <a:moveTo>
                    <a:pt x="7255" y="29"/>
                  </a:moveTo>
                  <a:lnTo>
                    <a:pt x="1" y="2663"/>
                  </a:lnTo>
                  <a:lnTo>
                    <a:pt x="706" y="1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965175" y="2671850"/>
              <a:ext cx="779500" cy="525525"/>
            </a:xfrm>
            <a:custGeom>
              <a:avLst/>
              <a:gdLst/>
              <a:ahLst/>
              <a:cxnLst/>
              <a:rect l="l" t="t" r="r" b="b"/>
              <a:pathLst>
                <a:path w="31180" h="21021" extrusionOk="0">
                  <a:moveTo>
                    <a:pt x="993" y="0"/>
                  </a:moveTo>
                  <a:cubicBezTo>
                    <a:pt x="446" y="0"/>
                    <a:pt x="0" y="464"/>
                    <a:pt x="0" y="1048"/>
                  </a:cubicBezTo>
                  <a:lnTo>
                    <a:pt x="0" y="19973"/>
                  </a:lnTo>
                  <a:cubicBezTo>
                    <a:pt x="0" y="20548"/>
                    <a:pt x="446" y="21021"/>
                    <a:pt x="993" y="21021"/>
                  </a:cubicBezTo>
                  <a:lnTo>
                    <a:pt x="30178" y="21021"/>
                  </a:lnTo>
                  <a:cubicBezTo>
                    <a:pt x="30734" y="21021"/>
                    <a:pt x="31179" y="20548"/>
                    <a:pt x="31179" y="19973"/>
                  </a:cubicBezTo>
                  <a:lnTo>
                    <a:pt x="31179" y="1048"/>
                  </a:lnTo>
                  <a:cubicBezTo>
                    <a:pt x="31179" y="464"/>
                    <a:pt x="30734" y="0"/>
                    <a:pt x="301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963550" y="2670450"/>
              <a:ext cx="782525" cy="528325"/>
            </a:xfrm>
            <a:custGeom>
              <a:avLst/>
              <a:gdLst/>
              <a:ahLst/>
              <a:cxnLst/>
              <a:rect l="l" t="t" r="r" b="b"/>
              <a:pathLst>
                <a:path w="31301" h="21133" extrusionOk="0">
                  <a:moveTo>
                    <a:pt x="30243" y="112"/>
                  </a:moveTo>
                  <a:cubicBezTo>
                    <a:pt x="30762" y="112"/>
                    <a:pt x="31189" y="557"/>
                    <a:pt x="31189" y="1104"/>
                  </a:cubicBezTo>
                  <a:lnTo>
                    <a:pt x="31189" y="20029"/>
                  </a:lnTo>
                  <a:cubicBezTo>
                    <a:pt x="31189" y="20576"/>
                    <a:pt x="30762" y="21021"/>
                    <a:pt x="30243" y="21021"/>
                  </a:cubicBezTo>
                  <a:lnTo>
                    <a:pt x="1058" y="21021"/>
                  </a:lnTo>
                  <a:cubicBezTo>
                    <a:pt x="539" y="21021"/>
                    <a:pt x="121" y="20576"/>
                    <a:pt x="121" y="20029"/>
                  </a:cubicBezTo>
                  <a:lnTo>
                    <a:pt x="121" y="1104"/>
                  </a:lnTo>
                  <a:cubicBezTo>
                    <a:pt x="121" y="557"/>
                    <a:pt x="548" y="112"/>
                    <a:pt x="1058" y="112"/>
                  </a:cubicBezTo>
                  <a:close/>
                  <a:moveTo>
                    <a:pt x="1058" y="0"/>
                  </a:moveTo>
                  <a:cubicBezTo>
                    <a:pt x="483" y="0"/>
                    <a:pt x="1" y="492"/>
                    <a:pt x="1" y="1104"/>
                  </a:cubicBezTo>
                  <a:lnTo>
                    <a:pt x="1" y="20029"/>
                  </a:lnTo>
                  <a:cubicBezTo>
                    <a:pt x="1" y="20641"/>
                    <a:pt x="483" y="21133"/>
                    <a:pt x="1058" y="21133"/>
                  </a:cubicBezTo>
                  <a:lnTo>
                    <a:pt x="30243" y="21133"/>
                  </a:lnTo>
                  <a:cubicBezTo>
                    <a:pt x="30827" y="21133"/>
                    <a:pt x="31300" y="20641"/>
                    <a:pt x="31300" y="20029"/>
                  </a:cubicBezTo>
                  <a:lnTo>
                    <a:pt x="31300" y="1104"/>
                  </a:lnTo>
                  <a:cubicBezTo>
                    <a:pt x="31300" y="492"/>
                    <a:pt x="30827" y="0"/>
                    <a:pt x="30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938975" y="2671850"/>
              <a:ext cx="761625" cy="526700"/>
            </a:xfrm>
            <a:custGeom>
              <a:avLst/>
              <a:gdLst/>
              <a:ahLst/>
              <a:cxnLst/>
              <a:rect l="l" t="t" r="r" b="b"/>
              <a:pathLst>
                <a:path w="30465" h="21068" extrusionOk="0">
                  <a:moveTo>
                    <a:pt x="1002" y="0"/>
                  </a:moveTo>
                  <a:cubicBezTo>
                    <a:pt x="445" y="0"/>
                    <a:pt x="0" y="473"/>
                    <a:pt x="0" y="1048"/>
                  </a:cubicBezTo>
                  <a:lnTo>
                    <a:pt x="0" y="20019"/>
                  </a:lnTo>
                  <a:cubicBezTo>
                    <a:pt x="0" y="20594"/>
                    <a:pt x="445" y="21067"/>
                    <a:pt x="1002" y="21067"/>
                  </a:cubicBezTo>
                  <a:lnTo>
                    <a:pt x="30187" y="21067"/>
                  </a:lnTo>
                  <a:cubicBezTo>
                    <a:pt x="30279" y="21067"/>
                    <a:pt x="30372" y="21049"/>
                    <a:pt x="30465" y="21021"/>
                  </a:cubicBezTo>
                  <a:lnTo>
                    <a:pt x="2041" y="21021"/>
                  </a:lnTo>
                  <a:cubicBezTo>
                    <a:pt x="1494" y="21021"/>
                    <a:pt x="1048" y="20548"/>
                    <a:pt x="1048" y="19973"/>
                  </a:cubicBezTo>
                  <a:lnTo>
                    <a:pt x="1048" y="1048"/>
                  </a:lnTo>
                  <a:cubicBezTo>
                    <a:pt x="1048" y="473"/>
                    <a:pt x="1484" y="9"/>
                    <a:pt x="2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937575" y="2670450"/>
              <a:ext cx="772775" cy="529475"/>
            </a:xfrm>
            <a:custGeom>
              <a:avLst/>
              <a:gdLst/>
              <a:ahLst/>
              <a:cxnLst/>
              <a:rect l="l" t="t" r="r" b="b"/>
              <a:pathLst>
                <a:path w="30911" h="21179" extrusionOk="0">
                  <a:moveTo>
                    <a:pt x="1633" y="112"/>
                  </a:moveTo>
                  <a:cubicBezTo>
                    <a:pt x="1281" y="297"/>
                    <a:pt x="1049" y="668"/>
                    <a:pt x="1049" y="1104"/>
                  </a:cubicBezTo>
                  <a:lnTo>
                    <a:pt x="1049" y="20029"/>
                  </a:lnTo>
                  <a:cubicBezTo>
                    <a:pt x="1049" y="20502"/>
                    <a:pt x="1327" y="20901"/>
                    <a:pt x="1726" y="21058"/>
                  </a:cubicBezTo>
                  <a:lnTo>
                    <a:pt x="1058" y="21058"/>
                  </a:lnTo>
                  <a:cubicBezTo>
                    <a:pt x="539" y="21058"/>
                    <a:pt x="112" y="20613"/>
                    <a:pt x="112" y="20075"/>
                  </a:cubicBezTo>
                  <a:lnTo>
                    <a:pt x="112" y="1104"/>
                  </a:lnTo>
                  <a:cubicBezTo>
                    <a:pt x="112" y="557"/>
                    <a:pt x="539" y="112"/>
                    <a:pt x="1058" y="112"/>
                  </a:cubicBezTo>
                  <a:close/>
                  <a:moveTo>
                    <a:pt x="1058" y="0"/>
                  </a:moveTo>
                  <a:cubicBezTo>
                    <a:pt x="474" y="0"/>
                    <a:pt x="1" y="492"/>
                    <a:pt x="1" y="1104"/>
                  </a:cubicBezTo>
                  <a:lnTo>
                    <a:pt x="1" y="20066"/>
                  </a:lnTo>
                  <a:cubicBezTo>
                    <a:pt x="1" y="20678"/>
                    <a:pt x="474" y="21179"/>
                    <a:pt x="1058" y="21179"/>
                  </a:cubicBezTo>
                  <a:lnTo>
                    <a:pt x="30243" y="21179"/>
                  </a:lnTo>
                  <a:cubicBezTo>
                    <a:pt x="30335" y="21179"/>
                    <a:pt x="30437" y="21160"/>
                    <a:pt x="30539" y="21133"/>
                  </a:cubicBezTo>
                  <a:lnTo>
                    <a:pt x="30910" y="21021"/>
                  </a:lnTo>
                  <a:lnTo>
                    <a:pt x="2097" y="21021"/>
                  </a:lnTo>
                  <a:cubicBezTo>
                    <a:pt x="1578" y="21021"/>
                    <a:pt x="1160" y="20576"/>
                    <a:pt x="1160" y="20029"/>
                  </a:cubicBezTo>
                  <a:lnTo>
                    <a:pt x="1160" y="1104"/>
                  </a:lnTo>
                  <a:cubicBezTo>
                    <a:pt x="1160" y="566"/>
                    <a:pt x="1578" y="121"/>
                    <a:pt x="2088" y="112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1012725" y="2700375"/>
              <a:ext cx="688800" cy="404700"/>
            </a:xfrm>
            <a:custGeom>
              <a:avLst/>
              <a:gdLst/>
              <a:ahLst/>
              <a:cxnLst/>
              <a:rect l="l" t="t" r="r" b="b"/>
              <a:pathLst>
                <a:path w="27552" h="16188" extrusionOk="0">
                  <a:moveTo>
                    <a:pt x="325" y="0"/>
                  </a:moveTo>
                  <a:cubicBezTo>
                    <a:pt x="149" y="0"/>
                    <a:pt x="0" y="149"/>
                    <a:pt x="0" y="325"/>
                  </a:cubicBezTo>
                  <a:lnTo>
                    <a:pt x="0" y="4583"/>
                  </a:lnTo>
                  <a:lnTo>
                    <a:pt x="0" y="11986"/>
                  </a:lnTo>
                  <a:lnTo>
                    <a:pt x="0" y="16188"/>
                  </a:lnTo>
                  <a:lnTo>
                    <a:pt x="27552" y="16188"/>
                  </a:lnTo>
                  <a:lnTo>
                    <a:pt x="27552" y="325"/>
                  </a:lnTo>
                  <a:cubicBezTo>
                    <a:pt x="27552" y="149"/>
                    <a:pt x="27404" y="0"/>
                    <a:pt x="27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1011325" y="2698975"/>
              <a:ext cx="691600" cy="407500"/>
            </a:xfrm>
            <a:custGeom>
              <a:avLst/>
              <a:gdLst/>
              <a:ahLst/>
              <a:cxnLst/>
              <a:rect l="l" t="t" r="r" b="b"/>
              <a:pathLst>
                <a:path w="27664" h="1630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4639"/>
                  </a:lnTo>
                  <a:cubicBezTo>
                    <a:pt x="0" y="4667"/>
                    <a:pt x="19" y="4694"/>
                    <a:pt x="56" y="4694"/>
                  </a:cubicBezTo>
                  <a:cubicBezTo>
                    <a:pt x="84" y="4694"/>
                    <a:pt x="112" y="4667"/>
                    <a:pt x="112" y="4639"/>
                  </a:cubicBezTo>
                  <a:lnTo>
                    <a:pt x="112" y="381"/>
                  </a:lnTo>
                  <a:cubicBezTo>
                    <a:pt x="112" y="232"/>
                    <a:pt x="232" y="112"/>
                    <a:pt x="381" y="112"/>
                  </a:cubicBezTo>
                  <a:lnTo>
                    <a:pt x="27283" y="112"/>
                  </a:lnTo>
                  <a:cubicBezTo>
                    <a:pt x="27432" y="112"/>
                    <a:pt x="27552" y="232"/>
                    <a:pt x="27552" y="381"/>
                  </a:cubicBezTo>
                  <a:lnTo>
                    <a:pt x="27552" y="16188"/>
                  </a:lnTo>
                  <a:lnTo>
                    <a:pt x="112" y="16188"/>
                  </a:lnTo>
                  <a:lnTo>
                    <a:pt x="112" y="12042"/>
                  </a:lnTo>
                  <a:cubicBezTo>
                    <a:pt x="112" y="12004"/>
                    <a:pt x="93" y="11977"/>
                    <a:pt x="56" y="11977"/>
                  </a:cubicBezTo>
                  <a:cubicBezTo>
                    <a:pt x="28" y="11977"/>
                    <a:pt x="0" y="12004"/>
                    <a:pt x="0" y="12042"/>
                  </a:cubicBezTo>
                  <a:lnTo>
                    <a:pt x="0" y="16244"/>
                  </a:lnTo>
                  <a:cubicBezTo>
                    <a:pt x="0" y="16281"/>
                    <a:pt x="28" y="16299"/>
                    <a:pt x="56" y="16299"/>
                  </a:cubicBezTo>
                  <a:lnTo>
                    <a:pt x="27608" y="16299"/>
                  </a:lnTo>
                  <a:cubicBezTo>
                    <a:pt x="27636" y="16299"/>
                    <a:pt x="27664" y="16281"/>
                    <a:pt x="27664" y="16244"/>
                  </a:cubicBezTo>
                  <a:lnTo>
                    <a:pt x="27664" y="381"/>
                  </a:lnTo>
                  <a:cubicBezTo>
                    <a:pt x="27664" y="167"/>
                    <a:pt x="27497" y="0"/>
                    <a:pt x="27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1011325" y="2862250"/>
              <a:ext cx="2800" cy="82125"/>
            </a:xfrm>
            <a:custGeom>
              <a:avLst/>
              <a:gdLst/>
              <a:ahLst/>
              <a:cxnLst/>
              <a:rect l="l" t="t" r="r" b="b"/>
              <a:pathLst>
                <a:path w="112" h="3285" extrusionOk="0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lnTo>
                    <a:pt x="0" y="3228"/>
                  </a:lnTo>
                  <a:cubicBezTo>
                    <a:pt x="0" y="3256"/>
                    <a:pt x="19" y="3284"/>
                    <a:pt x="56" y="3284"/>
                  </a:cubicBezTo>
                  <a:cubicBezTo>
                    <a:pt x="84" y="3284"/>
                    <a:pt x="112" y="3256"/>
                    <a:pt x="112" y="3228"/>
                  </a:cubicBezTo>
                  <a:lnTo>
                    <a:pt x="112" y="65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968425" y="3105050"/>
              <a:ext cx="773475" cy="89775"/>
            </a:xfrm>
            <a:custGeom>
              <a:avLst/>
              <a:gdLst/>
              <a:ahLst/>
              <a:cxnLst/>
              <a:rect l="l" t="t" r="r" b="b"/>
              <a:pathLst>
                <a:path w="30939" h="3591" extrusionOk="0">
                  <a:moveTo>
                    <a:pt x="0" y="1"/>
                  </a:moveTo>
                  <a:lnTo>
                    <a:pt x="0" y="2617"/>
                  </a:lnTo>
                  <a:cubicBezTo>
                    <a:pt x="0" y="3155"/>
                    <a:pt x="446" y="3591"/>
                    <a:pt x="993" y="3591"/>
                  </a:cubicBezTo>
                  <a:lnTo>
                    <a:pt x="29945" y="3591"/>
                  </a:lnTo>
                  <a:cubicBezTo>
                    <a:pt x="30493" y="3591"/>
                    <a:pt x="30938" y="3155"/>
                    <a:pt x="30938" y="2617"/>
                  </a:cubicBezTo>
                  <a:lnTo>
                    <a:pt x="30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967025" y="3103675"/>
              <a:ext cx="776250" cy="92550"/>
            </a:xfrm>
            <a:custGeom>
              <a:avLst/>
              <a:gdLst/>
              <a:ahLst/>
              <a:cxnLst/>
              <a:rect l="l" t="t" r="r" b="b"/>
              <a:pathLst>
                <a:path w="31050" h="3702" extrusionOk="0">
                  <a:moveTo>
                    <a:pt x="30929" y="111"/>
                  </a:moveTo>
                  <a:lnTo>
                    <a:pt x="30929" y="2672"/>
                  </a:lnTo>
                  <a:cubicBezTo>
                    <a:pt x="30929" y="3173"/>
                    <a:pt x="30512" y="3581"/>
                    <a:pt x="30001" y="3581"/>
                  </a:cubicBezTo>
                  <a:lnTo>
                    <a:pt x="1049" y="3581"/>
                  </a:lnTo>
                  <a:cubicBezTo>
                    <a:pt x="529" y="3581"/>
                    <a:pt x="112" y="3173"/>
                    <a:pt x="112" y="2672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lnTo>
                    <a:pt x="1" y="2672"/>
                  </a:lnTo>
                  <a:cubicBezTo>
                    <a:pt x="1" y="3238"/>
                    <a:pt x="464" y="3702"/>
                    <a:pt x="1049" y="3702"/>
                  </a:cubicBezTo>
                  <a:lnTo>
                    <a:pt x="30001" y="3702"/>
                  </a:lnTo>
                  <a:cubicBezTo>
                    <a:pt x="30577" y="3702"/>
                    <a:pt x="31050" y="3238"/>
                    <a:pt x="31050" y="2672"/>
                  </a:cubicBezTo>
                  <a:lnTo>
                    <a:pt x="31050" y="56"/>
                  </a:lnTo>
                  <a:cubicBezTo>
                    <a:pt x="31050" y="28"/>
                    <a:pt x="31022" y="0"/>
                    <a:pt x="30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1330450" y="3129400"/>
              <a:ext cx="45250" cy="45250"/>
            </a:xfrm>
            <a:custGeom>
              <a:avLst/>
              <a:gdLst/>
              <a:ahLst/>
              <a:cxnLst/>
              <a:rect l="l" t="t" r="r" b="b"/>
              <a:pathLst>
                <a:path w="1810" h="1810" extrusionOk="0">
                  <a:moveTo>
                    <a:pt x="900" y="112"/>
                  </a:moveTo>
                  <a:cubicBezTo>
                    <a:pt x="1336" y="112"/>
                    <a:pt x="1689" y="465"/>
                    <a:pt x="1689" y="901"/>
                  </a:cubicBezTo>
                  <a:cubicBezTo>
                    <a:pt x="1689" y="1337"/>
                    <a:pt x="1336" y="1689"/>
                    <a:pt x="900" y="1689"/>
                  </a:cubicBezTo>
                  <a:cubicBezTo>
                    <a:pt x="473" y="1689"/>
                    <a:pt x="112" y="1337"/>
                    <a:pt x="112" y="901"/>
                  </a:cubicBezTo>
                  <a:cubicBezTo>
                    <a:pt x="112" y="465"/>
                    <a:pt x="473" y="112"/>
                    <a:pt x="900" y="112"/>
                  </a:cubicBezTo>
                  <a:close/>
                  <a:moveTo>
                    <a:pt x="900" y="1"/>
                  </a:moveTo>
                  <a:cubicBezTo>
                    <a:pt x="408" y="1"/>
                    <a:pt x="0" y="409"/>
                    <a:pt x="0" y="901"/>
                  </a:cubicBezTo>
                  <a:cubicBezTo>
                    <a:pt x="0" y="1402"/>
                    <a:pt x="408" y="1810"/>
                    <a:pt x="900" y="1810"/>
                  </a:cubicBezTo>
                  <a:cubicBezTo>
                    <a:pt x="1401" y="1810"/>
                    <a:pt x="1809" y="1402"/>
                    <a:pt x="1809" y="901"/>
                  </a:cubicBezTo>
                  <a:cubicBezTo>
                    <a:pt x="1809" y="400"/>
                    <a:pt x="1401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1348075" y="2680875"/>
              <a:ext cx="10000" cy="9775"/>
            </a:xfrm>
            <a:custGeom>
              <a:avLst/>
              <a:gdLst/>
              <a:ahLst/>
              <a:cxnLst/>
              <a:rect l="l" t="t" r="r" b="b"/>
              <a:pathLst>
                <a:path w="400" h="391" extrusionOk="0">
                  <a:moveTo>
                    <a:pt x="195" y="1"/>
                  </a:moveTo>
                  <a:cubicBezTo>
                    <a:pt x="93" y="1"/>
                    <a:pt x="0" y="94"/>
                    <a:pt x="0" y="196"/>
                  </a:cubicBezTo>
                  <a:cubicBezTo>
                    <a:pt x="0" y="307"/>
                    <a:pt x="93" y="390"/>
                    <a:pt x="195" y="390"/>
                  </a:cubicBezTo>
                  <a:cubicBezTo>
                    <a:pt x="306" y="390"/>
                    <a:pt x="399" y="307"/>
                    <a:pt x="399" y="196"/>
                  </a:cubicBezTo>
                  <a:cubicBezTo>
                    <a:pt x="399" y="94"/>
                    <a:pt x="306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1346675" y="2679500"/>
              <a:ext cx="12775" cy="12775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1" y="112"/>
                  </a:moveTo>
                  <a:cubicBezTo>
                    <a:pt x="335" y="112"/>
                    <a:pt x="390" y="176"/>
                    <a:pt x="390" y="251"/>
                  </a:cubicBezTo>
                  <a:cubicBezTo>
                    <a:pt x="390" y="334"/>
                    <a:pt x="335" y="390"/>
                    <a:pt x="251" y="390"/>
                  </a:cubicBezTo>
                  <a:cubicBezTo>
                    <a:pt x="177" y="390"/>
                    <a:pt x="121" y="334"/>
                    <a:pt x="121" y="251"/>
                  </a:cubicBezTo>
                  <a:cubicBezTo>
                    <a:pt x="121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10"/>
                    <a:pt x="251" y="510"/>
                  </a:cubicBezTo>
                  <a:cubicBezTo>
                    <a:pt x="390" y="510"/>
                    <a:pt x="511" y="390"/>
                    <a:pt x="511" y="251"/>
                  </a:cubicBezTo>
                  <a:cubicBezTo>
                    <a:pt x="511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1345975" y="2836725"/>
              <a:ext cx="3050" cy="37375"/>
            </a:xfrm>
            <a:custGeom>
              <a:avLst/>
              <a:gdLst/>
              <a:ahLst/>
              <a:cxnLst/>
              <a:rect l="l" t="t" r="r" b="b"/>
              <a:pathLst>
                <a:path w="122" h="1495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lnTo>
                    <a:pt x="1" y="1439"/>
                  </a:lnTo>
                  <a:cubicBezTo>
                    <a:pt x="1" y="1466"/>
                    <a:pt x="29" y="1494"/>
                    <a:pt x="66" y="1494"/>
                  </a:cubicBezTo>
                  <a:cubicBezTo>
                    <a:pt x="94" y="1494"/>
                    <a:pt x="121" y="1466"/>
                    <a:pt x="121" y="1439"/>
                  </a:cubicBezTo>
                  <a:lnTo>
                    <a:pt x="121" y="66"/>
                  </a:lnTo>
                  <a:cubicBezTo>
                    <a:pt x="121" y="29"/>
                    <a:pt x="94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1345750" y="2953850"/>
              <a:ext cx="3050" cy="47575"/>
            </a:xfrm>
            <a:custGeom>
              <a:avLst/>
              <a:gdLst/>
              <a:ahLst/>
              <a:cxnLst/>
              <a:rect l="l" t="t" r="r" b="b"/>
              <a:pathLst>
                <a:path w="122" h="1903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847"/>
                  </a:lnTo>
                  <a:cubicBezTo>
                    <a:pt x="0" y="1874"/>
                    <a:pt x="28" y="1902"/>
                    <a:pt x="56" y="1902"/>
                  </a:cubicBezTo>
                  <a:cubicBezTo>
                    <a:pt x="93" y="1902"/>
                    <a:pt x="121" y="1884"/>
                    <a:pt x="121" y="1847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1144450" y="3030625"/>
              <a:ext cx="37125" cy="2800"/>
            </a:xfrm>
            <a:custGeom>
              <a:avLst/>
              <a:gdLst/>
              <a:ahLst/>
              <a:cxnLst/>
              <a:rect l="l" t="t" r="r" b="b"/>
              <a:pathLst>
                <a:path w="1485" h="112" extrusionOk="0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1"/>
                    <a:pt x="56" y="111"/>
                  </a:cubicBezTo>
                  <a:lnTo>
                    <a:pt x="1429" y="111"/>
                  </a:lnTo>
                  <a:cubicBezTo>
                    <a:pt x="1457" y="111"/>
                    <a:pt x="1485" y="84"/>
                    <a:pt x="1485" y="56"/>
                  </a:cubicBezTo>
                  <a:cubicBezTo>
                    <a:pt x="1485" y="19"/>
                    <a:pt x="145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1069300" y="2755800"/>
              <a:ext cx="323775" cy="82125"/>
            </a:xfrm>
            <a:custGeom>
              <a:avLst/>
              <a:gdLst/>
              <a:ahLst/>
              <a:cxnLst/>
              <a:rect l="l" t="t" r="r" b="b"/>
              <a:pathLst>
                <a:path w="12951" h="3285" extrusionOk="0">
                  <a:moveTo>
                    <a:pt x="12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154"/>
                  </a:lnTo>
                  <a:cubicBezTo>
                    <a:pt x="1" y="3228"/>
                    <a:pt x="56" y="3284"/>
                    <a:pt x="121" y="3284"/>
                  </a:cubicBezTo>
                  <a:lnTo>
                    <a:pt x="12830" y="3284"/>
                  </a:lnTo>
                  <a:cubicBezTo>
                    <a:pt x="12895" y="3284"/>
                    <a:pt x="12951" y="3228"/>
                    <a:pt x="12951" y="3154"/>
                  </a:cubicBezTo>
                  <a:lnTo>
                    <a:pt x="12951" y="121"/>
                  </a:lnTo>
                  <a:cubicBezTo>
                    <a:pt x="12951" y="56"/>
                    <a:pt x="12895" y="0"/>
                    <a:pt x="128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1067925" y="2754400"/>
              <a:ext cx="326775" cy="84900"/>
            </a:xfrm>
            <a:custGeom>
              <a:avLst/>
              <a:gdLst/>
              <a:ahLst/>
              <a:cxnLst/>
              <a:rect l="l" t="t" r="r" b="b"/>
              <a:pathLst>
                <a:path w="13071" h="3396" extrusionOk="0">
                  <a:moveTo>
                    <a:pt x="12885" y="112"/>
                  </a:moveTo>
                  <a:cubicBezTo>
                    <a:pt x="12922" y="112"/>
                    <a:pt x="12950" y="140"/>
                    <a:pt x="12950" y="177"/>
                  </a:cubicBezTo>
                  <a:lnTo>
                    <a:pt x="12950" y="3210"/>
                  </a:lnTo>
                  <a:cubicBezTo>
                    <a:pt x="12950" y="3247"/>
                    <a:pt x="12922" y="3275"/>
                    <a:pt x="12885" y="3275"/>
                  </a:cubicBezTo>
                  <a:lnTo>
                    <a:pt x="176" y="3275"/>
                  </a:lnTo>
                  <a:cubicBezTo>
                    <a:pt x="139" y="3275"/>
                    <a:pt x="111" y="3247"/>
                    <a:pt x="111" y="3210"/>
                  </a:cubicBezTo>
                  <a:lnTo>
                    <a:pt x="111" y="177"/>
                  </a:lnTo>
                  <a:cubicBezTo>
                    <a:pt x="111" y="140"/>
                    <a:pt x="139" y="112"/>
                    <a:pt x="176" y="112"/>
                  </a:cubicBezTo>
                  <a:close/>
                  <a:moveTo>
                    <a:pt x="176" y="1"/>
                  </a:moveTo>
                  <a:cubicBezTo>
                    <a:pt x="74" y="1"/>
                    <a:pt x="0" y="75"/>
                    <a:pt x="0" y="177"/>
                  </a:cubicBezTo>
                  <a:lnTo>
                    <a:pt x="0" y="3210"/>
                  </a:lnTo>
                  <a:cubicBezTo>
                    <a:pt x="0" y="3312"/>
                    <a:pt x="74" y="3396"/>
                    <a:pt x="176" y="3396"/>
                  </a:cubicBezTo>
                  <a:lnTo>
                    <a:pt x="12885" y="3396"/>
                  </a:lnTo>
                  <a:cubicBezTo>
                    <a:pt x="12987" y="3396"/>
                    <a:pt x="13071" y="3312"/>
                    <a:pt x="13071" y="3210"/>
                  </a:cubicBezTo>
                  <a:lnTo>
                    <a:pt x="13071" y="177"/>
                  </a:lnTo>
                  <a:cubicBezTo>
                    <a:pt x="13071" y="75"/>
                    <a:pt x="12987" y="1"/>
                    <a:pt x="12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1070000" y="2873150"/>
              <a:ext cx="80725" cy="80725"/>
            </a:xfrm>
            <a:custGeom>
              <a:avLst/>
              <a:gdLst/>
              <a:ahLst/>
              <a:cxnLst/>
              <a:rect l="l" t="t" r="r" b="b"/>
              <a:pathLst>
                <a:path w="3229" h="3229" extrusionOk="0">
                  <a:moveTo>
                    <a:pt x="12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099"/>
                  </a:lnTo>
                  <a:cubicBezTo>
                    <a:pt x="1" y="3173"/>
                    <a:pt x="56" y="3228"/>
                    <a:pt x="121" y="3228"/>
                  </a:cubicBezTo>
                  <a:lnTo>
                    <a:pt x="3099" y="3228"/>
                  </a:lnTo>
                  <a:cubicBezTo>
                    <a:pt x="3173" y="3228"/>
                    <a:pt x="3229" y="3173"/>
                    <a:pt x="3229" y="3099"/>
                  </a:cubicBezTo>
                  <a:lnTo>
                    <a:pt x="3229" y="121"/>
                  </a:lnTo>
                  <a:cubicBezTo>
                    <a:pt x="3229" y="56"/>
                    <a:pt x="3173" y="0"/>
                    <a:pt x="3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1068600" y="2871750"/>
              <a:ext cx="83525" cy="8352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3155" y="112"/>
                  </a:moveTo>
                  <a:cubicBezTo>
                    <a:pt x="3192" y="112"/>
                    <a:pt x="3220" y="140"/>
                    <a:pt x="3220" y="177"/>
                  </a:cubicBezTo>
                  <a:lnTo>
                    <a:pt x="3220" y="3155"/>
                  </a:lnTo>
                  <a:cubicBezTo>
                    <a:pt x="3220" y="3192"/>
                    <a:pt x="3192" y="3220"/>
                    <a:pt x="3155" y="3220"/>
                  </a:cubicBezTo>
                  <a:lnTo>
                    <a:pt x="177" y="3220"/>
                  </a:lnTo>
                  <a:cubicBezTo>
                    <a:pt x="140" y="3220"/>
                    <a:pt x="112" y="3192"/>
                    <a:pt x="112" y="3155"/>
                  </a:cubicBezTo>
                  <a:lnTo>
                    <a:pt x="112" y="177"/>
                  </a:lnTo>
                  <a:cubicBezTo>
                    <a:pt x="112" y="140"/>
                    <a:pt x="140" y="112"/>
                    <a:pt x="177" y="112"/>
                  </a:cubicBezTo>
                  <a:close/>
                  <a:moveTo>
                    <a:pt x="177" y="1"/>
                  </a:moveTo>
                  <a:cubicBezTo>
                    <a:pt x="75" y="1"/>
                    <a:pt x="1" y="84"/>
                    <a:pt x="1" y="177"/>
                  </a:cubicBezTo>
                  <a:lnTo>
                    <a:pt x="1" y="3155"/>
                  </a:lnTo>
                  <a:cubicBezTo>
                    <a:pt x="1" y="3257"/>
                    <a:pt x="75" y="3340"/>
                    <a:pt x="177" y="3340"/>
                  </a:cubicBezTo>
                  <a:lnTo>
                    <a:pt x="3155" y="3340"/>
                  </a:lnTo>
                  <a:cubicBezTo>
                    <a:pt x="3257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7" y="1"/>
                    <a:pt x="3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1190825" y="2873150"/>
              <a:ext cx="80725" cy="80725"/>
            </a:xfrm>
            <a:custGeom>
              <a:avLst/>
              <a:gdLst/>
              <a:ahLst/>
              <a:cxnLst/>
              <a:rect l="l" t="t" r="r" b="b"/>
              <a:pathLst>
                <a:path w="3229" h="3229" extrusionOk="0">
                  <a:moveTo>
                    <a:pt x="13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099"/>
                  </a:lnTo>
                  <a:cubicBezTo>
                    <a:pt x="1" y="3173"/>
                    <a:pt x="56" y="3228"/>
                    <a:pt x="131" y="3228"/>
                  </a:cubicBezTo>
                  <a:lnTo>
                    <a:pt x="3108" y="3228"/>
                  </a:lnTo>
                  <a:cubicBezTo>
                    <a:pt x="3173" y="3228"/>
                    <a:pt x="3229" y="3173"/>
                    <a:pt x="3229" y="3099"/>
                  </a:cubicBezTo>
                  <a:lnTo>
                    <a:pt x="3229" y="121"/>
                  </a:lnTo>
                  <a:cubicBezTo>
                    <a:pt x="3229" y="56"/>
                    <a:pt x="3173" y="0"/>
                    <a:pt x="3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1189450" y="2871750"/>
              <a:ext cx="83500" cy="83525"/>
            </a:xfrm>
            <a:custGeom>
              <a:avLst/>
              <a:gdLst/>
              <a:ahLst/>
              <a:cxnLst/>
              <a:rect l="l" t="t" r="r" b="b"/>
              <a:pathLst>
                <a:path w="3340" h="3341" extrusionOk="0">
                  <a:moveTo>
                    <a:pt x="3163" y="112"/>
                  </a:moveTo>
                  <a:cubicBezTo>
                    <a:pt x="3200" y="112"/>
                    <a:pt x="3228" y="140"/>
                    <a:pt x="3228" y="177"/>
                  </a:cubicBezTo>
                  <a:lnTo>
                    <a:pt x="3228" y="3155"/>
                  </a:lnTo>
                  <a:cubicBezTo>
                    <a:pt x="3228" y="3192"/>
                    <a:pt x="3200" y="3220"/>
                    <a:pt x="3163" y="3220"/>
                  </a:cubicBezTo>
                  <a:lnTo>
                    <a:pt x="186" y="3220"/>
                  </a:lnTo>
                  <a:cubicBezTo>
                    <a:pt x="148" y="3220"/>
                    <a:pt x="121" y="3192"/>
                    <a:pt x="121" y="3155"/>
                  </a:cubicBezTo>
                  <a:lnTo>
                    <a:pt x="121" y="177"/>
                  </a:lnTo>
                  <a:cubicBezTo>
                    <a:pt x="121" y="140"/>
                    <a:pt x="148" y="112"/>
                    <a:pt x="186" y="112"/>
                  </a:cubicBezTo>
                  <a:close/>
                  <a:moveTo>
                    <a:pt x="186" y="1"/>
                  </a:moveTo>
                  <a:cubicBezTo>
                    <a:pt x="83" y="1"/>
                    <a:pt x="0" y="84"/>
                    <a:pt x="0" y="177"/>
                  </a:cubicBezTo>
                  <a:lnTo>
                    <a:pt x="0" y="3155"/>
                  </a:lnTo>
                  <a:cubicBezTo>
                    <a:pt x="0" y="3257"/>
                    <a:pt x="83" y="3340"/>
                    <a:pt x="186" y="3340"/>
                  </a:cubicBezTo>
                  <a:lnTo>
                    <a:pt x="3163" y="3340"/>
                  </a:lnTo>
                  <a:cubicBezTo>
                    <a:pt x="3256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6" y="1"/>
                    <a:pt x="3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1309350" y="2873150"/>
              <a:ext cx="80500" cy="80725"/>
            </a:xfrm>
            <a:custGeom>
              <a:avLst/>
              <a:gdLst/>
              <a:ahLst/>
              <a:cxnLst/>
              <a:rect l="l" t="t" r="r" b="b"/>
              <a:pathLst>
                <a:path w="3220" h="3229" extrusionOk="0">
                  <a:moveTo>
                    <a:pt x="121" y="0"/>
                  </a:moveTo>
                  <a:cubicBezTo>
                    <a:pt x="56" y="0"/>
                    <a:pt x="0" y="56"/>
                    <a:pt x="0" y="121"/>
                  </a:cubicBezTo>
                  <a:lnTo>
                    <a:pt x="0" y="3099"/>
                  </a:lnTo>
                  <a:cubicBezTo>
                    <a:pt x="0" y="3173"/>
                    <a:pt x="56" y="3228"/>
                    <a:pt x="121" y="3228"/>
                  </a:cubicBezTo>
                  <a:lnTo>
                    <a:pt x="3098" y="3228"/>
                  </a:lnTo>
                  <a:cubicBezTo>
                    <a:pt x="3173" y="3228"/>
                    <a:pt x="3219" y="3173"/>
                    <a:pt x="3219" y="3099"/>
                  </a:cubicBezTo>
                  <a:lnTo>
                    <a:pt x="3219" y="121"/>
                  </a:lnTo>
                  <a:cubicBezTo>
                    <a:pt x="3219" y="56"/>
                    <a:pt x="3173" y="0"/>
                    <a:pt x="30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1307950" y="2871750"/>
              <a:ext cx="83500" cy="83525"/>
            </a:xfrm>
            <a:custGeom>
              <a:avLst/>
              <a:gdLst/>
              <a:ahLst/>
              <a:cxnLst/>
              <a:rect l="l" t="t" r="r" b="b"/>
              <a:pathLst>
                <a:path w="3340" h="3341" extrusionOk="0">
                  <a:moveTo>
                    <a:pt x="3154" y="112"/>
                  </a:moveTo>
                  <a:cubicBezTo>
                    <a:pt x="3192" y="112"/>
                    <a:pt x="3219" y="140"/>
                    <a:pt x="3219" y="177"/>
                  </a:cubicBezTo>
                  <a:lnTo>
                    <a:pt x="3219" y="3155"/>
                  </a:lnTo>
                  <a:cubicBezTo>
                    <a:pt x="3219" y="3192"/>
                    <a:pt x="3192" y="3220"/>
                    <a:pt x="3154" y="3220"/>
                  </a:cubicBezTo>
                  <a:lnTo>
                    <a:pt x="177" y="3220"/>
                  </a:lnTo>
                  <a:cubicBezTo>
                    <a:pt x="140" y="3220"/>
                    <a:pt x="112" y="3192"/>
                    <a:pt x="112" y="3155"/>
                  </a:cubicBezTo>
                  <a:lnTo>
                    <a:pt x="112" y="177"/>
                  </a:lnTo>
                  <a:cubicBezTo>
                    <a:pt x="112" y="140"/>
                    <a:pt x="140" y="112"/>
                    <a:pt x="177" y="112"/>
                  </a:cubicBezTo>
                  <a:close/>
                  <a:moveTo>
                    <a:pt x="177" y="1"/>
                  </a:moveTo>
                  <a:cubicBezTo>
                    <a:pt x="75" y="1"/>
                    <a:pt x="0" y="84"/>
                    <a:pt x="0" y="177"/>
                  </a:cubicBezTo>
                  <a:lnTo>
                    <a:pt x="0" y="3155"/>
                  </a:lnTo>
                  <a:cubicBezTo>
                    <a:pt x="0" y="3257"/>
                    <a:pt x="75" y="3340"/>
                    <a:pt x="177" y="3340"/>
                  </a:cubicBezTo>
                  <a:lnTo>
                    <a:pt x="3154" y="3340"/>
                  </a:lnTo>
                  <a:cubicBezTo>
                    <a:pt x="3257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7" y="1"/>
                    <a:pt x="3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1180850" y="3001400"/>
              <a:ext cx="207375" cy="61700"/>
            </a:xfrm>
            <a:custGeom>
              <a:avLst/>
              <a:gdLst/>
              <a:ahLst/>
              <a:cxnLst/>
              <a:rect l="l" t="t" r="r" b="b"/>
              <a:pathLst>
                <a:path w="8295" h="2468" extrusionOk="0">
                  <a:moveTo>
                    <a:pt x="1235" y="0"/>
                  </a:moveTo>
                  <a:cubicBezTo>
                    <a:pt x="557" y="0"/>
                    <a:pt x="1" y="547"/>
                    <a:pt x="1" y="1234"/>
                  </a:cubicBezTo>
                  <a:cubicBezTo>
                    <a:pt x="1" y="1920"/>
                    <a:pt x="557" y="2468"/>
                    <a:pt x="1235" y="2468"/>
                  </a:cubicBezTo>
                  <a:lnTo>
                    <a:pt x="7051" y="2468"/>
                  </a:lnTo>
                  <a:cubicBezTo>
                    <a:pt x="7738" y="2468"/>
                    <a:pt x="8294" y="1920"/>
                    <a:pt x="8294" y="1234"/>
                  </a:cubicBezTo>
                  <a:cubicBezTo>
                    <a:pt x="8294" y="547"/>
                    <a:pt x="7738" y="0"/>
                    <a:pt x="70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1179475" y="2999775"/>
              <a:ext cx="210125" cy="64950"/>
            </a:xfrm>
            <a:custGeom>
              <a:avLst/>
              <a:gdLst/>
              <a:ahLst/>
              <a:cxnLst/>
              <a:rect l="l" t="t" r="r" b="b"/>
              <a:pathLst>
                <a:path w="8405" h="2598" extrusionOk="0">
                  <a:moveTo>
                    <a:pt x="7106" y="121"/>
                  </a:moveTo>
                  <a:cubicBezTo>
                    <a:pt x="7755" y="121"/>
                    <a:pt x="8284" y="650"/>
                    <a:pt x="8284" y="1299"/>
                  </a:cubicBezTo>
                  <a:cubicBezTo>
                    <a:pt x="8284" y="1948"/>
                    <a:pt x="7755" y="2477"/>
                    <a:pt x="7106" y="2477"/>
                  </a:cubicBezTo>
                  <a:lnTo>
                    <a:pt x="1290" y="2477"/>
                  </a:lnTo>
                  <a:cubicBezTo>
                    <a:pt x="640" y="2477"/>
                    <a:pt x="111" y="1948"/>
                    <a:pt x="111" y="1299"/>
                  </a:cubicBezTo>
                  <a:cubicBezTo>
                    <a:pt x="111" y="650"/>
                    <a:pt x="640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5"/>
                    <a:pt x="0" y="1299"/>
                  </a:cubicBezTo>
                  <a:cubicBezTo>
                    <a:pt x="0" y="2013"/>
                    <a:pt x="575" y="2598"/>
                    <a:pt x="1290" y="2598"/>
                  </a:cubicBezTo>
                  <a:lnTo>
                    <a:pt x="7106" y="2598"/>
                  </a:lnTo>
                  <a:cubicBezTo>
                    <a:pt x="7820" y="2598"/>
                    <a:pt x="8405" y="2013"/>
                    <a:pt x="8405" y="1299"/>
                  </a:cubicBezTo>
                  <a:cubicBezTo>
                    <a:pt x="8405" y="585"/>
                    <a:pt x="7820" y="0"/>
                    <a:pt x="7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1458450" y="2935300"/>
              <a:ext cx="70075" cy="2800"/>
            </a:xfrm>
            <a:custGeom>
              <a:avLst/>
              <a:gdLst/>
              <a:ahLst/>
              <a:cxnLst/>
              <a:rect l="l" t="t" r="r" b="b"/>
              <a:pathLst>
                <a:path w="2803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747" y="112"/>
                  </a:lnTo>
                  <a:cubicBezTo>
                    <a:pt x="2775" y="112"/>
                    <a:pt x="2803" y="93"/>
                    <a:pt x="2803" y="56"/>
                  </a:cubicBezTo>
                  <a:cubicBezTo>
                    <a:pt x="2803" y="28"/>
                    <a:pt x="2775" y="0"/>
                    <a:pt x="2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1553325" y="2935300"/>
              <a:ext cx="84425" cy="2800"/>
            </a:xfrm>
            <a:custGeom>
              <a:avLst/>
              <a:gdLst/>
              <a:ahLst/>
              <a:cxnLst/>
              <a:rect l="l" t="t" r="r" b="b"/>
              <a:pathLst>
                <a:path w="3377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3312" y="112"/>
                  </a:lnTo>
                  <a:cubicBezTo>
                    <a:pt x="3349" y="112"/>
                    <a:pt x="3377" y="93"/>
                    <a:pt x="3377" y="56"/>
                  </a:cubicBezTo>
                  <a:cubicBezTo>
                    <a:pt x="3377" y="28"/>
                    <a:pt x="3349" y="0"/>
                    <a:pt x="3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1458450" y="3043125"/>
              <a:ext cx="125500" cy="2825"/>
            </a:xfrm>
            <a:custGeom>
              <a:avLst/>
              <a:gdLst/>
              <a:ahLst/>
              <a:cxnLst/>
              <a:rect l="l" t="t" r="r" b="b"/>
              <a:pathLst>
                <a:path w="5020" h="113" extrusionOk="0"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4964" y="112"/>
                  </a:lnTo>
                  <a:cubicBezTo>
                    <a:pt x="4992" y="112"/>
                    <a:pt x="5020" y="94"/>
                    <a:pt x="5020" y="57"/>
                  </a:cubicBezTo>
                  <a:cubicBezTo>
                    <a:pt x="5020" y="29"/>
                    <a:pt x="4992" y="1"/>
                    <a:pt x="4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1458450" y="2972625"/>
              <a:ext cx="195775" cy="2825"/>
            </a:xfrm>
            <a:custGeom>
              <a:avLst/>
              <a:gdLst/>
              <a:ahLst/>
              <a:cxnLst/>
              <a:rect l="l" t="t" r="r" b="b"/>
              <a:pathLst>
                <a:path w="7831" h="113" extrusionOk="0"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766" y="112"/>
                  </a:lnTo>
                  <a:cubicBezTo>
                    <a:pt x="7803" y="112"/>
                    <a:pt x="7830" y="94"/>
                    <a:pt x="7830" y="57"/>
                  </a:cubicBezTo>
                  <a:cubicBezTo>
                    <a:pt x="7830" y="29"/>
                    <a:pt x="7803" y="1"/>
                    <a:pt x="77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1458450" y="3008125"/>
              <a:ext cx="64050" cy="3025"/>
            </a:xfrm>
            <a:custGeom>
              <a:avLst/>
              <a:gdLst/>
              <a:ahLst/>
              <a:cxnLst/>
              <a:rect l="l" t="t" r="r" b="b"/>
              <a:pathLst>
                <a:path w="2562" h="121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2506" y="121"/>
                  </a:lnTo>
                  <a:cubicBezTo>
                    <a:pt x="2534" y="121"/>
                    <a:pt x="2561" y="93"/>
                    <a:pt x="2561" y="56"/>
                  </a:cubicBezTo>
                  <a:cubicBezTo>
                    <a:pt x="2561" y="28"/>
                    <a:pt x="2534" y="0"/>
                    <a:pt x="2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1538475" y="3008125"/>
              <a:ext cx="113900" cy="3025"/>
            </a:xfrm>
            <a:custGeom>
              <a:avLst/>
              <a:gdLst/>
              <a:ahLst/>
              <a:cxnLst/>
              <a:rect l="l" t="t" r="r" b="b"/>
              <a:pathLst>
                <a:path w="4556" h="121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500" y="121"/>
                  </a:lnTo>
                  <a:cubicBezTo>
                    <a:pt x="4537" y="121"/>
                    <a:pt x="4555" y="93"/>
                    <a:pt x="4555" y="56"/>
                  </a:cubicBezTo>
                  <a:cubicBezTo>
                    <a:pt x="4555" y="28"/>
                    <a:pt x="4537" y="0"/>
                    <a:pt x="4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1457300" y="2753925"/>
              <a:ext cx="203425" cy="24400"/>
            </a:xfrm>
            <a:custGeom>
              <a:avLst/>
              <a:gdLst/>
              <a:ahLst/>
              <a:cxnLst/>
              <a:rect l="l" t="t" r="r" b="b"/>
              <a:pathLst>
                <a:path w="8137" h="976" extrusionOk="0">
                  <a:moveTo>
                    <a:pt x="177" y="1"/>
                  </a:moveTo>
                  <a:cubicBezTo>
                    <a:pt x="75" y="1"/>
                    <a:pt x="1" y="75"/>
                    <a:pt x="1" y="177"/>
                  </a:cubicBezTo>
                  <a:lnTo>
                    <a:pt x="1" y="975"/>
                  </a:lnTo>
                  <a:lnTo>
                    <a:pt x="8136" y="975"/>
                  </a:lnTo>
                  <a:lnTo>
                    <a:pt x="8136" y="233"/>
                  </a:lnTo>
                  <a:cubicBezTo>
                    <a:pt x="8136" y="103"/>
                    <a:pt x="8025" y="1"/>
                    <a:pt x="7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1478875" y="2760425"/>
              <a:ext cx="10225" cy="10475"/>
            </a:xfrm>
            <a:custGeom>
              <a:avLst/>
              <a:gdLst/>
              <a:ahLst/>
              <a:cxnLst/>
              <a:rect l="l" t="t" r="r" b="b"/>
              <a:pathLst>
                <a:path w="409" h="419" extrusionOk="0">
                  <a:moveTo>
                    <a:pt x="204" y="121"/>
                  </a:moveTo>
                  <a:cubicBezTo>
                    <a:pt x="251" y="121"/>
                    <a:pt x="297" y="168"/>
                    <a:pt x="297" y="214"/>
                  </a:cubicBezTo>
                  <a:cubicBezTo>
                    <a:pt x="297" y="270"/>
                    <a:pt x="251" y="307"/>
                    <a:pt x="204" y="307"/>
                  </a:cubicBezTo>
                  <a:cubicBezTo>
                    <a:pt x="158" y="307"/>
                    <a:pt x="112" y="270"/>
                    <a:pt x="112" y="214"/>
                  </a:cubicBezTo>
                  <a:cubicBezTo>
                    <a:pt x="112" y="168"/>
                    <a:pt x="149" y="121"/>
                    <a:pt x="204" y="121"/>
                  </a:cubicBezTo>
                  <a:close/>
                  <a:moveTo>
                    <a:pt x="204" y="1"/>
                  </a:moveTo>
                  <a:cubicBezTo>
                    <a:pt x="93" y="1"/>
                    <a:pt x="0" y="103"/>
                    <a:pt x="0" y="214"/>
                  </a:cubicBezTo>
                  <a:cubicBezTo>
                    <a:pt x="0" y="325"/>
                    <a:pt x="93" y="418"/>
                    <a:pt x="204" y="418"/>
                  </a:cubicBezTo>
                  <a:cubicBezTo>
                    <a:pt x="316" y="418"/>
                    <a:pt x="408" y="335"/>
                    <a:pt x="408" y="214"/>
                  </a:cubicBezTo>
                  <a:cubicBezTo>
                    <a:pt x="408" y="103"/>
                    <a:pt x="316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1493475" y="2760425"/>
              <a:ext cx="10475" cy="10475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205" y="121"/>
                  </a:moveTo>
                  <a:cubicBezTo>
                    <a:pt x="260" y="121"/>
                    <a:pt x="298" y="168"/>
                    <a:pt x="298" y="214"/>
                  </a:cubicBezTo>
                  <a:cubicBezTo>
                    <a:pt x="298" y="270"/>
                    <a:pt x="251" y="307"/>
                    <a:pt x="205" y="307"/>
                  </a:cubicBezTo>
                  <a:cubicBezTo>
                    <a:pt x="158" y="307"/>
                    <a:pt x="112" y="270"/>
                    <a:pt x="112" y="214"/>
                  </a:cubicBezTo>
                  <a:cubicBezTo>
                    <a:pt x="112" y="168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4" y="1"/>
                    <a:pt x="1" y="103"/>
                    <a:pt x="1" y="214"/>
                  </a:cubicBezTo>
                  <a:cubicBezTo>
                    <a:pt x="1" y="325"/>
                    <a:pt x="94" y="418"/>
                    <a:pt x="205" y="418"/>
                  </a:cubicBezTo>
                  <a:cubicBezTo>
                    <a:pt x="316" y="418"/>
                    <a:pt x="418" y="335"/>
                    <a:pt x="409" y="214"/>
                  </a:cubicBezTo>
                  <a:cubicBezTo>
                    <a:pt x="409" y="103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1464250" y="2760425"/>
              <a:ext cx="10475" cy="10475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205" y="121"/>
                  </a:moveTo>
                  <a:cubicBezTo>
                    <a:pt x="261" y="121"/>
                    <a:pt x="298" y="168"/>
                    <a:pt x="298" y="214"/>
                  </a:cubicBezTo>
                  <a:cubicBezTo>
                    <a:pt x="298" y="270"/>
                    <a:pt x="261" y="307"/>
                    <a:pt x="205" y="307"/>
                  </a:cubicBezTo>
                  <a:cubicBezTo>
                    <a:pt x="159" y="307"/>
                    <a:pt x="112" y="270"/>
                    <a:pt x="112" y="214"/>
                  </a:cubicBezTo>
                  <a:cubicBezTo>
                    <a:pt x="112" y="168"/>
                    <a:pt x="159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4" y="1"/>
                    <a:pt x="1" y="103"/>
                    <a:pt x="1" y="214"/>
                  </a:cubicBezTo>
                  <a:cubicBezTo>
                    <a:pt x="1" y="325"/>
                    <a:pt x="94" y="418"/>
                    <a:pt x="205" y="418"/>
                  </a:cubicBezTo>
                  <a:cubicBezTo>
                    <a:pt x="326" y="418"/>
                    <a:pt x="418" y="335"/>
                    <a:pt x="418" y="214"/>
                  </a:cubicBezTo>
                  <a:cubicBezTo>
                    <a:pt x="418" y="103"/>
                    <a:pt x="32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1457075" y="2778300"/>
              <a:ext cx="203400" cy="119450"/>
            </a:xfrm>
            <a:custGeom>
              <a:avLst/>
              <a:gdLst/>
              <a:ahLst/>
              <a:cxnLst/>
              <a:rect l="l" t="t" r="r" b="b"/>
              <a:pathLst>
                <a:path w="8136" h="4778" extrusionOk="0">
                  <a:moveTo>
                    <a:pt x="28" y="0"/>
                  </a:moveTo>
                  <a:cubicBezTo>
                    <a:pt x="19" y="0"/>
                    <a:pt x="0" y="9"/>
                    <a:pt x="0" y="28"/>
                  </a:cubicBezTo>
                  <a:lnTo>
                    <a:pt x="0" y="4750"/>
                  </a:lnTo>
                  <a:cubicBezTo>
                    <a:pt x="0" y="4768"/>
                    <a:pt x="19" y="4778"/>
                    <a:pt x="28" y="4778"/>
                  </a:cubicBezTo>
                  <a:lnTo>
                    <a:pt x="8108" y="4778"/>
                  </a:lnTo>
                  <a:cubicBezTo>
                    <a:pt x="8127" y="4778"/>
                    <a:pt x="8136" y="4768"/>
                    <a:pt x="8136" y="4750"/>
                  </a:cubicBezTo>
                  <a:lnTo>
                    <a:pt x="8136" y="28"/>
                  </a:lnTo>
                  <a:cubicBezTo>
                    <a:pt x="8136" y="9"/>
                    <a:pt x="8127" y="0"/>
                    <a:pt x="8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1541250" y="2805875"/>
              <a:ext cx="94200" cy="2825"/>
            </a:xfrm>
            <a:custGeom>
              <a:avLst/>
              <a:gdLst/>
              <a:ahLst/>
              <a:cxnLst/>
              <a:rect l="l" t="t" r="r" b="b"/>
              <a:pathLst>
                <a:path w="3768" h="113" extrusionOk="0">
                  <a:moveTo>
                    <a:pt x="56" y="1"/>
                  </a:moveTo>
                  <a:cubicBezTo>
                    <a:pt x="19" y="1"/>
                    <a:pt x="1" y="20"/>
                    <a:pt x="1" y="57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711" y="112"/>
                  </a:lnTo>
                  <a:cubicBezTo>
                    <a:pt x="3739" y="112"/>
                    <a:pt x="3767" y="84"/>
                    <a:pt x="3767" y="57"/>
                  </a:cubicBezTo>
                  <a:cubicBezTo>
                    <a:pt x="3767" y="20"/>
                    <a:pt x="3739" y="1"/>
                    <a:pt x="3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1541025" y="2819800"/>
              <a:ext cx="35050" cy="2800"/>
            </a:xfrm>
            <a:custGeom>
              <a:avLst/>
              <a:gdLst/>
              <a:ahLst/>
              <a:cxnLst/>
              <a:rect l="l" t="t" r="r" b="b"/>
              <a:pathLst>
                <a:path w="1402" h="112" extrusionOk="0">
                  <a:moveTo>
                    <a:pt x="65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65" y="112"/>
                  </a:cubicBezTo>
                  <a:lnTo>
                    <a:pt x="1346" y="112"/>
                  </a:lnTo>
                  <a:cubicBezTo>
                    <a:pt x="1383" y="112"/>
                    <a:pt x="1401" y="84"/>
                    <a:pt x="1401" y="56"/>
                  </a:cubicBezTo>
                  <a:cubicBezTo>
                    <a:pt x="1401" y="19"/>
                    <a:pt x="1383" y="1"/>
                    <a:pt x="1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1586475" y="2819800"/>
              <a:ext cx="42000" cy="2800"/>
            </a:xfrm>
            <a:custGeom>
              <a:avLst/>
              <a:gdLst/>
              <a:ahLst/>
              <a:cxnLst/>
              <a:rect l="l" t="t" r="r" b="b"/>
              <a:pathLst>
                <a:path w="1680" h="112" extrusionOk="0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1615" y="112"/>
                  </a:lnTo>
                  <a:cubicBezTo>
                    <a:pt x="1652" y="112"/>
                    <a:pt x="1680" y="84"/>
                    <a:pt x="1680" y="56"/>
                  </a:cubicBezTo>
                  <a:cubicBezTo>
                    <a:pt x="1680" y="19"/>
                    <a:pt x="1652" y="1"/>
                    <a:pt x="1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1541250" y="2861775"/>
              <a:ext cx="61500" cy="2800"/>
            </a:xfrm>
            <a:custGeom>
              <a:avLst/>
              <a:gdLst/>
              <a:ahLst/>
              <a:cxnLst/>
              <a:rect l="l" t="t" r="r" b="b"/>
              <a:pathLst>
                <a:path w="2460" h="112" extrusionOk="0">
                  <a:moveTo>
                    <a:pt x="56" y="1"/>
                  </a:moveTo>
                  <a:cubicBezTo>
                    <a:pt x="19" y="1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394" y="112"/>
                  </a:lnTo>
                  <a:cubicBezTo>
                    <a:pt x="2431" y="112"/>
                    <a:pt x="2459" y="93"/>
                    <a:pt x="2459" y="56"/>
                  </a:cubicBezTo>
                  <a:cubicBezTo>
                    <a:pt x="2459" y="28"/>
                    <a:pt x="2431" y="1"/>
                    <a:pt x="2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1541250" y="2834175"/>
              <a:ext cx="95125" cy="3050"/>
            </a:xfrm>
            <a:custGeom>
              <a:avLst/>
              <a:gdLst/>
              <a:ahLst/>
              <a:cxnLst/>
              <a:rect l="l" t="t" r="r" b="b"/>
              <a:pathLst>
                <a:path w="3805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3739" y="121"/>
                  </a:lnTo>
                  <a:cubicBezTo>
                    <a:pt x="3776" y="121"/>
                    <a:pt x="3804" y="93"/>
                    <a:pt x="3804" y="66"/>
                  </a:cubicBezTo>
                  <a:cubicBezTo>
                    <a:pt x="3804" y="29"/>
                    <a:pt x="3776" y="1"/>
                    <a:pt x="3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1541250" y="2848100"/>
              <a:ext cx="32025" cy="3025"/>
            </a:xfrm>
            <a:custGeom>
              <a:avLst/>
              <a:gdLst/>
              <a:ahLst/>
              <a:cxnLst/>
              <a:rect l="l" t="t" r="r" b="b"/>
              <a:pathLst>
                <a:path w="1281" h="121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225" y="121"/>
                  </a:lnTo>
                  <a:cubicBezTo>
                    <a:pt x="1253" y="121"/>
                    <a:pt x="1281" y="93"/>
                    <a:pt x="1281" y="56"/>
                  </a:cubicBezTo>
                  <a:cubicBezTo>
                    <a:pt x="1281" y="28"/>
                    <a:pt x="1253" y="0"/>
                    <a:pt x="1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1579300" y="2848100"/>
              <a:ext cx="56150" cy="3025"/>
            </a:xfrm>
            <a:custGeom>
              <a:avLst/>
              <a:gdLst/>
              <a:ahLst/>
              <a:cxnLst/>
              <a:rect l="l" t="t" r="r" b="b"/>
              <a:pathLst>
                <a:path w="2246" h="121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189" y="121"/>
                  </a:lnTo>
                  <a:cubicBezTo>
                    <a:pt x="2217" y="121"/>
                    <a:pt x="2245" y="93"/>
                    <a:pt x="2245" y="56"/>
                  </a:cubicBezTo>
                  <a:cubicBezTo>
                    <a:pt x="2245" y="28"/>
                    <a:pt x="2217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1472150" y="2805425"/>
              <a:ext cx="26700" cy="32500"/>
            </a:xfrm>
            <a:custGeom>
              <a:avLst/>
              <a:gdLst/>
              <a:ahLst/>
              <a:cxnLst/>
              <a:rect l="l" t="t" r="r" b="b"/>
              <a:pathLst>
                <a:path w="1068" h="1300" extrusionOk="0">
                  <a:moveTo>
                    <a:pt x="1030" y="0"/>
                  </a:moveTo>
                  <a:cubicBezTo>
                    <a:pt x="418" y="102"/>
                    <a:pt x="0" y="687"/>
                    <a:pt x="112" y="1299"/>
                  </a:cubicBezTo>
                  <a:lnTo>
                    <a:pt x="325" y="1262"/>
                  </a:lnTo>
                  <a:cubicBezTo>
                    <a:pt x="316" y="1216"/>
                    <a:pt x="306" y="1160"/>
                    <a:pt x="306" y="1114"/>
                  </a:cubicBezTo>
                  <a:cubicBezTo>
                    <a:pt x="306" y="659"/>
                    <a:pt x="640" y="288"/>
                    <a:pt x="1067" y="204"/>
                  </a:cubicBezTo>
                  <a:lnTo>
                    <a:pt x="1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1530600" y="2828375"/>
              <a:ext cx="475" cy="5825"/>
            </a:xfrm>
            <a:custGeom>
              <a:avLst/>
              <a:gdLst/>
              <a:ahLst/>
              <a:cxnLst/>
              <a:rect l="l" t="t" r="r" b="b"/>
              <a:pathLst>
                <a:path w="19" h="233" extrusionOk="0">
                  <a:moveTo>
                    <a:pt x="0" y="1"/>
                  </a:moveTo>
                  <a:cubicBezTo>
                    <a:pt x="9" y="84"/>
                    <a:pt x="9" y="159"/>
                    <a:pt x="9" y="233"/>
                  </a:cubicBezTo>
                  <a:cubicBezTo>
                    <a:pt x="19" y="159"/>
                    <a:pt x="9" y="8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1474925" y="2836975"/>
              <a:ext cx="32500" cy="24525"/>
            </a:xfrm>
            <a:custGeom>
              <a:avLst/>
              <a:gdLst/>
              <a:ahLst/>
              <a:cxnLst/>
              <a:rect l="l" t="t" r="r" b="b"/>
              <a:pathLst>
                <a:path w="1300" h="981" extrusionOk="0">
                  <a:moveTo>
                    <a:pt x="214" y="0"/>
                  </a:moveTo>
                  <a:lnTo>
                    <a:pt x="1" y="37"/>
                  </a:lnTo>
                  <a:cubicBezTo>
                    <a:pt x="92" y="587"/>
                    <a:pt x="573" y="980"/>
                    <a:pt x="1114" y="980"/>
                  </a:cubicBezTo>
                  <a:cubicBezTo>
                    <a:pt x="1175" y="980"/>
                    <a:pt x="1237" y="975"/>
                    <a:pt x="1299" y="965"/>
                  </a:cubicBezTo>
                  <a:lnTo>
                    <a:pt x="1262" y="751"/>
                  </a:lnTo>
                  <a:cubicBezTo>
                    <a:pt x="1216" y="761"/>
                    <a:pt x="1169" y="770"/>
                    <a:pt x="1114" y="770"/>
                  </a:cubicBezTo>
                  <a:cubicBezTo>
                    <a:pt x="659" y="770"/>
                    <a:pt x="288" y="436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1497900" y="2804975"/>
              <a:ext cx="33175" cy="56125"/>
            </a:xfrm>
            <a:custGeom>
              <a:avLst/>
              <a:gdLst/>
              <a:ahLst/>
              <a:cxnLst/>
              <a:rect l="l" t="t" r="r" b="b"/>
              <a:pathLst>
                <a:path w="1327" h="2245" extrusionOk="0">
                  <a:moveTo>
                    <a:pt x="199" y="0"/>
                  </a:moveTo>
                  <a:cubicBezTo>
                    <a:pt x="133" y="0"/>
                    <a:pt x="67" y="6"/>
                    <a:pt x="0" y="18"/>
                  </a:cubicBezTo>
                  <a:lnTo>
                    <a:pt x="37" y="222"/>
                  </a:lnTo>
                  <a:cubicBezTo>
                    <a:pt x="93" y="213"/>
                    <a:pt x="139" y="213"/>
                    <a:pt x="195" y="213"/>
                  </a:cubicBezTo>
                  <a:cubicBezTo>
                    <a:pt x="705" y="213"/>
                    <a:pt x="1113" y="621"/>
                    <a:pt x="1113" y="1132"/>
                  </a:cubicBezTo>
                  <a:cubicBezTo>
                    <a:pt x="1113" y="1586"/>
                    <a:pt x="779" y="1966"/>
                    <a:pt x="343" y="2031"/>
                  </a:cubicBezTo>
                  <a:lnTo>
                    <a:pt x="380" y="2245"/>
                  </a:lnTo>
                  <a:cubicBezTo>
                    <a:pt x="844" y="2161"/>
                    <a:pt x="1187" y="1818"/>
                    <a:pt x="1289" y="1391"/>
                  </a:cubicBezTo>
                  <a:cubicBezTo>
                    <a:pt x="1308" y="1317"/>
                    <a:pt x="1317" y="1243"/>
                    <a:pt x="1317" y="1169"/>
                  </a:cubicBezTo>
                  <a:cubicBezTo>
                    <a:pt x="1327" y="1094"/>
                    <a:pt x="1317" y="1020"/>
                    <a:pt x="1308" y="937"/>
                  </a:cubicBezTo>
                  <a:cubicBezTo>
                    <a:pt x="1209" y="391"/>
                    <a:pt x="734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762025" y="3044525"/>
              <a:ext cx="317750" cy="226600"/>
            </a:xfrm>
            <a:custGeom>
              <a:avLst/>
              <a:gdLst/>
              <a:ahLst/>
              <a:cxnLst/>
              <a:rect l="l" t="t" r="r" b="b"/>
              <a:pathLst>
                <a:path w="12710" h="9064" extrusionOk="0">
                  <a:moveTo>
                    <a:pt x="232" y="1"/>
                  </a:moveTo>
                  <a:cubicBezTo>
                    <a:pt x="102" y="1"/>
                    <a:pt x="0" y="103"/>
                    <a:pt x="0" y="233"/>
                  </a:cubicBezTo>
                  <a:lnTo>
                    <a:pt x="0" y="8823"/>
                  </a:lnTo>
                  <a:cubicBezTo>
                    <a:pt x="0" y="8953"/>
                    <a:pt x="102" y="9064"/>
                    <a:pt x="232" y="9064"/>
                  </a:cubicBezTo>
                  <a:lnTo>
                    <a:pt x="12477" y="9064"/>
                  </a:lnTo>
                  <a:cubicBezTo>
                    <a:pt x="12607" y="9064"/>
                    <a:pt x="12709" y="8953"/>
                    <a:pt x="12709" y="8823"/>
                  </a:cubicBezTo>
                  <a:lnTo>
                    <a:pt x="12709" y="233"/>
                  </a:lnTo>
                  <a:cubicBezTo>
                    <a:pt x="12709" y="103"/>
                    <a:pt x="12607" y="1"/>
                    <a:pt x="12477" y="1"/>
                  </a:cubicBezTo>
                  <a:close/>
                </a:path>
              </a:pathLst>
            </a:custGeom>
            <a:solidFill>
              <a:srgbClr val="CAC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762025" y="3044525"/>
              <a:ext cx="317750" cy="226600"/>
            </a:xfrm>
            <a:custGeom>
              <a:avLst/>
              <a:gdLst/>
              <a:ahLst/>
              <a:cxnLst/>
              <a:rect l="l" t="t" r="r" b="b"/>
              <a:pathLst>
                <a:path w="12710" h="9064" extrusionOk="0">
                  <a:moveTo>
                    <a:pt x="232" y="9064"/>
                  </a:moveTo>
                  <a:lnTo>
                    <a:pt x="12477" y="9064"/>
                  </a:lnTo>
                  <a:cubicBezTo>
                    <a:pt x="12607" y="9064"/>
                    <a:pt x="12709" y="8953"/>
                    <a:pt x="12709" y="8823"/>
                  </a:cubicBezTo>
                  <a:lnTo>
                    <a:pt x="12709" y="233"/>
                  </a:lnTo>
                  <a:cubicBezTo>
                    <a:pt x="12709" y="103"/>
                    <a:pt x="12607" y="1"/>
                    <a:pt x="12477" y="1"/>
                  </a:cubicBezTo>
                  <a:lnTo>
                    <a:pt x="232" y="1"/>
                  </a:lnTo>
                  <a:cubicBezTo>
                    <a:pt x="102" y="1"/>
                    <a:pt x="0" y="103"/>
                    <a:pt x="0" y="233"/>
                  </a:cubicBezTo>
                  <a:lnTo>
                    <a:pt x="0" y="8823"/>
                  </a:lnTo>
                  <a:cubicBezTo>
                    <a:pt x="0" y="8953"/>
                    <a:pt x="102" y="9064"/>
                    <a:pt x="232" y="90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779875" y="3027375"/>
              <a:ext cx="317750" cy="38275"/>
            </a:xfrm>
            <a:custGeom>
              <a:avLst/>
              <a:gdLst/>
              <a:ahLst/>
              <a:cxnLst/>
              <a:rect l="l" t="t" r="r" b="b"/>
              <a:pathLst>
                <a:path w="12710" h="1531" extrusionOk="0">
                  <a:moveTo>
                    <a:pt x="279" y="0"/>
                  </a:moveTo>
                  <a:cubicBezTo>
                    <a:pt x="121" y="0"/>
                    <a:pt x="0" y="130"/>
                    <a:pt x="0" y="278"/>
                  </a:cubicBezTo>
                  <a:lnTo>
                    <a:pt x="0" y="1531"/>
                  </a:lnTo>
                  <a:lnTo>
                    <a:pt x="12709" y="1531"/>
                  </a:lnTo>
                  <a:lnTo>
                    <a:pt x="12709" y="362"/>
                  </a:lnTo>
                  <a:cubicBezTo>
                    <a:pt x="12709" y="167"/>
                    <a:pt x="12542" y="0"/>
                    <a:pt x="12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778250" y="3025975"/>
              <a:ext cx="320775" cy="41075"/>
            </a:xfrm>
            <a:custGeom>
              <a:avLst/>
              <a:gdLst/>
              <a:ahLst/>
              <a:cxnLst/>
              <a:rect l="l" t="t" r="r" b="b"/>
              <a:pathLst>
                <a:path w="12831" h="1643" extrusionOk="0">
                  <a:moveTo>
                    <a:pt x="12413" y="112"/>
                  </a:moveTo>
                  <a:cubicBezTo>
                    <a:pt x="12580" y="112"/>
                    <a:pt x="12719" y="251"/>
                    <a:pt x="12719" y="418"/>
                  </a:cubicBezTo>
                  <a:lnTo>
                    <a:pt x="12719" y="1522"/>
                  </a:lnTo>
                  <a:lnTo>
                    <a:pt x="121" y="1522"/>
                  </a:lnTo>
                  <a:lnTo>
                    <a:pt x="121" y="334"/>
                  </a:ln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0"/>
                  </a:moveTo>
                  <a:cubicBezTo>
                    <a:pt x="158" y="0"/>
                    <a:pt x="0" y="149"/>
                    <a:pt x="0" y="334"/>
                  </a:cubicBezTo>
                  <a:lnTo>
                    <a:pt x="0" y="1642"/>
                  </a:lnTo>
                  <a:lnTo>
                    <a:pt x="12830" y="1642"/>
                  </a:lnTo>
                  <a:lnTo>
                    <a:pt x="12830" y="418"/>
                  </a:lnTo>
                  <a:cubicBezTo>
                    <a:pt x="12830" y="186"/>
                    <a:pt x="12645" y="0"/>
                    <a:pt x="12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814200" y="3038725"/>
              <a:ext cx="14625" cy="14650"/>
            </a:xfrm>
            <a:custGeom>
              <a:avLst/>
              <a:gdLst/>
              <a:ahLst/>
              <a:cxnLst/>
              <a:rect l="l" t="t" r="r" b="b"/>
              <a:pathLst>
                <a:path w="585" h="586" extrusionOk="0">
                  <a:moveTo>
                    <a:pt x="297" y="112"/>
                  </a:moveTo>
                  <a:cubicBezTo>
                    <a:pt x="390" y="112"/>
                    <a:pt x="473" y="196"/>
                    <a:pt x="473" y="288"/>
                  </a:cubicBezTo>
                  <a:cubicBezTo>
                    <a:pt x="473" y="390"/>
                    <a:pt x="390" y="465"/>
                    <a:pt x="297" y="465"/>
                  </a:cubicBezTo>
                  <a:cubicBezTo>
                    <a:pt x="195" y="465"/>
                    <a:pt x="121" y="390"/>
                    <a:pt x="121" y="288"/>
                  </a:cubicBezTo>
                  <a:cubicBezTo>
                    <a:pt x="121" y="196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0" y="131"/>
                    <a:pt x="0" y="288"/>
                  </a:cubicBezTo>
                  <a:cubicBezTo>
                    <a:pt x="0" y="455"/>
                    <a:pt x="130" y="585"/>
                    <a:pt x="297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837150" y="3038725"/>
              <a:ext cx="14650" cy="14650"/>
            </a:xfrm>
            <a:custGeom>
              <a:avLst/>
              <a:gdLst/>
              <a:ahLst/>
              <a:cxnLst/>
              <a:rect l="l" t="t" r="r" b="b"/>
              <a:pathLst>
                <a:path w="586" h="586" extrusionOk="0">
                  <a:moveTo>
                    <a:pt x="288" y="112"/>
                  </a:moveTo>
                  <a:cubicBezTo>
                    <a:pt x="390" y="112"/>
                    <a:pt x="465" y="196"/>
                    <a:pt x="465" y="288"/>
                  </a:cubicBezTo>
                  <a:cubicBezTo>
                    <a:pt x="465" y="390"/>
                    <a:pt x="390" y="465"/>
                    <a:pt x="288" y="465"/>
                  </a:cubicBezTo>
                  <a:cubicBezTo>
                    <a:pt x="196" y="465"/>
                    <a:pt x="112" y="390"/>
                    <a:pt x="112" y="288"/>
                  </a:cubicBezTo>
                  <a:cubicBezTo>
                    <a:pt x="112" y="196"/>
                    <a:pt x="19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88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791475" y="3038725"/>
              <a:ext cx="14625" cy="14650"/>
            </a:xfrm>
            <a:custGeom>
              <a:avLst/>
              <a:gdLst/>
              <a:ahLst/>
              <a:cxnLst/>
              <a:rect l="l" t="t" r="r" b="b"/>
              <a:pathLst>
                <a:path w="585" h="586" extrusionOk="0">
                  <a:moveTo>
                    <a:pt x="297" y="112"/>
                  </a:moveTo>
                  <a:cubicBezTo>
                    <a:pt x="390" y="112"/>
                    <a:pt x="473" y="196"/>
                    <a:pt x="473" y="288"/>
                  </a:cubicBezTo>
                  <a:cubicBezTo>
                    <a:pt x="473" y="390"/>
                    <a:pt x="390" y="465"/>
                    <a:pt x="297" y="465"/>
                  </a:cubicBezTo>
                  <a:cubicBezTo>
                    <a:pt x="195" y="465"/>
                    <a:pt x="121" y="390"/>
                    <a:pt x="121" y="288"/>
                  </a:cubicBezTo>
                  <a:cubicBezTo>
                    <a:pt x="121" y="196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0" y="131"/>
                    <a:pt x="0" y="288"/>
                  </a:cubicBezTo>
                  <a:cubicBezTo>
                    <a:pt x="0" y="455"/>
                    <a:pt x="130" y="585"/>
                    <a:pt x="297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779650" y="3065625"/>
              <a:ext cx="317975" cy="186725"/>
            </a:xfrm>
            <a:custGeom>
              <a:avLst/>
              <a:gdLst/>
              <a:ahLst/>
              <a:cxnLst/>
              <a:rect l="l" t="t" r="r" b="b"/>
              <a:pathLst>
                <a:path w="12719" h="7469" extrusionOk="0">
                  <a:moveTo>
                    <a:pt x="37" y="1"/>
                  </a:moveTo>
                  <a:cubicBezTo>
                    <a:pt x="19" y="1"/>
                    <a:pt x="0" y="19"/>
                    <a:pt x="0" y="38"/>
                  </a:cubicBezTo>
                  <a:lnTo>
                    <a:pt x="0" y="7431"/>
                  </a:lnTo>
                  <a:cubicBezTo>
                    <a:pt x="0" y="7450"/>
                    <a:pt x="19" y="7468"/>
                    <a:pt x="37" y="7468"/>
                  </a:cubicBezTo>
                  <a:lnTo>
                    <a:pt x="12672" y="7468"/>
                  </a:lnTo>
                  <a:cubicBezTo>
                    <a:pt x="12700" y="7468"/>
                    <a:pt x="12718" y="7450"/>
                    <a:pt x="12718" y="7431"/>
                  </a:cubicBezTo>
                  <a:lnTo>
                    <a:pt x="12718" y="38"/>
                  </a:lnTo>
                  <a:cubicBezTo>
                    <a:pt x="12718" y="19"/>
                    <a:pt x="12700" y="1"/>
                    <a:pt x="12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778250" y="3064000"/>
              <a:ext cx="320775" cy="189750"/>
            </a:xfrm>
            <a:custGeom>
              <a:avLst/>
              <a:gdLst/>
              <a:ahLst/>
              <a:cxnLst/>
              <a:rect l="l" t="t" r="r" b="b"/>
              <a:pathLst>
                <a:path w="12831" h="7590" extrusionOk="0">
                  <a:moveTo>
                    <a:pt x="12709" y="121"/>
                  </a:moveTo>
                  <a:lnTo>
                    <a:pt x="12709" y="7478"/>
                  </a:lnTo>
                  <a:lnTo>
                    <a:pt x="112" y="7478"/>
                  </a:lnTo>
                  <a:lnTo>
                    <a:pt x="112" y="121"/>
                  </a:ln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103"/>
                  </a:cubicBezTo>
                  <a:lnTo>
                    <a:pt x="0" y="7496"/>
                  </a:lnTo>
                  <a:cubicBezTo>
                    <a:pt x="0" y="7543"/>
                    <a:pt x="47" y="7589"/>
                    <a:pt x="93" y="7589"/>
                  </a:cubicBezTo>
                  <a:lnTo>
                    <a:pt x="12728" y="7589"/>
                  </a:lnTo>
                  <a:cubicBezTo>
                    <a:pt x="12784" y="7589"/>
                    <a:pt x="12830" y="7543"/>
                    <a:pt x="12830" y="7496"/>
                  </a:cubicBezTo>
                  <a:lnTo>
                    <a:pt x="12830" y="103"/>
                  </a:lnTo>
                  <a:cubicBezTo>
                    <a:pt x="12830" y="47"/>
                    <a:pt x="12784" y="1"/>
                    <a:pt x="1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911825" y="3109475"/>
              <a:ext cx="145675" cy="2800"/>
            </a:xfrm>
            <a:custGeom>
              <a:avLst/>
              <a:gdLst/>
              <a:ahLst/>
              <a:cxnLst/>
              <a:rect l="l" t="t" r="r" b="b"/>
              <a:pathLst>
                <a:path w="5827" h="112" extrusionOk="0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1"/>
                    <a:pt x="56" y="111"/>
                  </a:cubicBezTo>
                  <a:lnTo>
                    <a:pt x="5771" y="111"/>
                  </a:lnTo>
                  <a:cubicBezTo>
                    <a:pt x="5799" y="111"/>
                    <a:pt x="5827" y="84"/>
                    <a:pt x="5827" y="56"/>
                  </a:cubicBezTo>
                  <a:cubicBezTo>
                    <a:pt x="5827" y="19"/>
                    <a:pt x="5799" y="0"/>
                    <a:pt x="5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911825" y="3131025"/>
              <a:ext cx="52900" cy="3050"/>
            </a:xfrm>
            <a:custGeom>
              <a:avLst/>
              <a:gdLst/>
              <a:ahLst/>
              <a:cxnLst/>
              <a:rect l="l" t="t" r="r" b="b"/>
              <a:pathLst>
                <a:path w="2116" h="122" extrusionOk="0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21"/>
                    <a:pt x="56" y="121"/>
                  </a:cubicBezTo>
                  <a:lnTo>
                    <a:pt x="2060" y="121"/>
                  </a:lnTo>
                  <a:cubicBezTo>
                    <a:pt x="2097" y="121"/>
                    <a:pt x="2116" y="94"/>
                    <a:pt x="2116" y="56"/>
                  </a:cubicBezTo>
                  <a:cubicBezTo>
                    <a:pt x="2116" y="29"/>
                    <a:pt x="2097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982575" y="3131025"/>
              <a:ext cx="63800" cy="3050"/>
            </a:xfrm>
            <a:custGeom>
              <a:avLst/>
              <a:gdLst/>
              <a:ahLst/>
              <a:cxnLst/>
              <a:rect l="l" t="t" r="r" b="b"/>
              <a:pathLst>
                <a:path w="2552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2496" y="121"/>
                  </a:lnTo>
                  <a:cubicBezTo>
                    <a:pt x="2523" y="121"/>
                    <a:pt x="2551" y="94"/>
                    <a:pt x="2551" y="56"/>
                  </a:cubicBezTo>
                  <a:cubicBezTo>
                    <a:pt x="2551" y="29"/>
                    <a:pt x="2523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911825" y="3196900"/>
              <a:ext cx="94425" cy="2800"/>
            </a:xfrm>
            <a:custGeom>
              <a:avLst/>
              <a:gdLst/>
              <a:ahLst/>
              <a:cxnLst/>
              <a:rect l="l" t="t" r="r" b="b"/>
              <a:pathLst>
                <a:path w="3777" h="112" extrusionOk="0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721" y="112"/>
                  </a:lnTo>
                  <a:cubicBezTo>
                    <a:pt x="3749" y="112"/>
                    <a:pt x="3776" y="84"/>
                    <a:pt x="3776" y="56"/>
                  </a:cubicBezTo>
                  <a:cubicBezTo>
                    <a:pt x="3776" y="19"/>
                    <a:pt x="3749" y="0"/>
                    <a:pt x="3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911825" y="3153750"/>
              <a:ext cx="147075" cy="3050"/>
            </a:xfrm>
            <a:custGeom>
              <a:avLst/>
              <a:gdLst/>
              <a:ahLst/>
              <a:cxnLst/>
              <a:rect l="l" t="t" r="r" b="b"/>
              <a:pathLst>
                <a:path w="5883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4"/>
                    <a:pt x="19" y="122"/>
                    <a:pt x="56" y="122"/>
                  </a:cubicBezTo>
                  <a:lnTo>
                    <a:pt x="5817" y="122"/>
                  </a:lnTo>
                  <a:cubicBezTo>
                    <a:pt x="5854" y="122"/>
                    <a:pt x="5882" y="94"/>
                    <a:pt x="5882" y="66"/>
                  </a:cubicBezTo>
                  <a:cubicBezTo>
                    <a:pt x="5882" y="29"/>
                    <a:pt x="5854" y="1"/>
                    <a:pt x="58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911825" y="3175550"/>
              <a:ext cx="48500" cy="2825"/>
            </a:xfrm>
            <a:custGeom>
              <a:avLst/>
              <a:gdLst/>
              <a:ahLst/>
              <a:cxnLst/>
              <a:rect l="l" t="t" r="r" b="b"/>
              <a:pathLst>
                <a:path w="1940" h="113" extrusionOk="0">
                  <a:moveTo>
                    <a:pt x="56" y="1"/>
                  </a:moveTo>
                  <a:cubicBezTo>
                    <a:pt x="19" y="1"/>
                    <a:pt x="1" y="29"/>
                    <a:pt x="1" y="57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1884" y="112"/>
                  </a:lnTo>
                  <a:cubicBezTo>
                    <a:pt x="1912" y="112"/>
                    <a:pt x="1940" y="84"/>
                    <a:pt x="1940" y="57"/>
                  </a:cubicBezTo>
                  <a:cubicBezTo>
                    <a:pt x="1940" y="29"/>
                    <a:pt x="1912" y="1"/>
                    <a:pt x="1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971425" y="3175550"/>
              <a:ext cx="86075" cy="2825"/>
            </a:xfrm>
            <a:custGeom>
              <a:avLst/>
              <a:gdLst/>
              <a:ahLst/>
              <a:cxnLst/>
              <a:rect l="l" t="t" r="r" b="b"/>
              <a:pathLst>
                <a:path w="3443" h="113" extrusionOk="0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4"/>
                    <a:pt x="29" y="112"/>
                    <a:pt x="57" y="112"/>
                  </a:cubicBezTo>
                  <a:lnTo>
                    <a:pt x="3387" y="112"/>
                  </a:lnTo>
                  <a:cubicBezTo>
                    <a:pt x="3415" y="112"/>
                    <a:pt x="3443" y="84"/>
                    <a:pt x="3443" y="57"/>
                  </a:cubicBezTo>
                  <a:cubicBezTo>
                    <a:pt x="3443" y="29"/>
                    <a:pt x="3415" y="1"/>
                    <a:pt x="3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803075" y="3107850"/>
              <a:ext cx="41750" cy="50800"/>
            </a:xfrm>
            <a:custGeom>
              <a:avLst/>
              <a:gdLst/>
              <a:ahLst/>
              <a:cxnLst/>
              <a:rect l="l" t="t" r="r" b="b"/>
              <a:pathLst>
                <a:path w="1670" h="2032" extrusionOk="0">
                  <a:moveTo>
                    <a:pt x="1614" y="0"/>
                  </a:moveTo>
                  <a:cubicBezTo>
                    <a:pt x="649" y="167"/>
                    <a:pt x="0" y="1076"/>
                    <a:pt x="167" y="2032"/>
                  </a:cubicBezTo>
                  <a:lnTo>
                    <a:pt x="501" y="1976"/>
                  </a:lnTo>
                  <a:cubicBezTo>
                    <a:pt x="492" y="1902"/>
                    <a:pt x="482" y="1818"/>
                    <a:pt x="482" y="1744"/>
                  </a:cubicBezTo>
                  <a:cubicBezTo>
                    <a:pt x="482" y="1030"/>
                    <a:pt x="993" y="445"/>
                    <a:pt x="1670" y="325"/>
                  </a:cubicBezTo>
                  <a:lnTo>
                    <a:pt x="1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894200" y="3144025"/>
              <a:ext cx="725" cy="8825"/>
            </a:xfrm>
            <a:custGeom>
              <a:avLst/>
              <a:gdLst/>
              <a:ahLst/>
              <a:cxnLst/>
              <a:rect l="l" t="t" r="r" b="b"/>
              <a:pathLst>
                <a:path w="29" h="353" extrusionOk="0">
                  <a:moveTo>
                    <a:pt x="29" y="353"/>
                  </a:moveTo>
                  <a:cubicBezTo>
                    <a:pt x="29" y="241"/>
                    <a:pt x="19" y="121"/>
                    <a:pt x="1" y="0"/>
                  </a:cubicBezTo>
                  <a:lnTo>
                    <a:pt x="1" y="0"/>
                  </a:lnTo>
                  <a:lnTo>
                    <a:pt x="1" y="0"/>
                  </a:lnTo>
                  <a:cubicBezTo>
                    <a:pt x="19" y="121"/>
                    <a:pt x="29" y="241"/>
                    <a:pt x="29" y="3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807250" y="3157250"/>
              <a:ext cx="50800" cy="38250"/>
            </a:xfrm>
            <a:custGeom>
              <a:avLst/>
              <a:gdLst/>
              <a:ahLst/>
              <a:cxnLst/>
              <a:rect l="l" t="t" r="r" b="b"/>
              <a:pathLst>
                <a:path w="2032" h="1530" extrusionOk="0">
                  <a:moveTo>
                    <a:pt x="343" y="0"/>
                  </a:moveTo>
                  <a:lnTo>
                    <a:pt x="0" y="56"/>
                  </a:lnTo>
                  <a:cubicBezTo>
                    <a:pt x="149" y="919"/>
                    <a:pt x="892" y="1529"/>
                    <a:pt x="1731" y="1529"/>
                  </a:cubicBezTo>
                  <a:cubicBezTo>
                    <a:pt x="1830" y="1529"/>
                    <a:pt x="1931" y="1521"/>
                    <a:pt x="2032" y="1503"/>
                  </a:cubicBezTo>
                  <a:lnTo>
                    <a:pt x="1985" y="1178"/>
                  </a:lnTo>
                  <a:cubicBezTo>
                    <a:pt x="1902" y="1187"/>
                    <a:pt x="1828" y="1197"/>
                    <a:pt x="1753" y="1197"/>
                  </a:cubicBezTo>
                  <a:cubicBezTo>
                    <a:pt x="1039" y="1197"/>
                    <a:pt x="455" y="677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843425" y="3107175"/>
              <a:ext cx="51500" cy="87650"/>
            </a:xfrm>
            <a:custGeom>
              <a:avLst/>
              <a:gdLst/>
              <a:ahLst/>
              <a:cxnLst/>
              <a:rect l="l" t="t" r="r" b="b"/>
              <a:pathLst>
                <a:path w="2060" h="3506" extrusionOk="0">
                  <a:moveTo>
                    <a:pt x="301" y="1"/>
                  </a:moveTo>
                  <a:cubicBezTo>
                    <a:pt x="202" y="1"/>
                    <a:pt x="101" y="9"/>
                    <a:pt x="0" y="27"/>
                  </a:cubicBezTo>
                  <a:lnTo>
                    <a:pt x="56" y="352"/>
                  </a:lnTo>
                  <a:cubicBezTo>
                    <a:pt x="139" y="343"/>
                    <a:pt x="223" y="333"/>
                    <a:pt x="306" y="333"/>
                  </a:cubicBezTo>
                  <a:cubicBezTo>
                    <a:pt x="1095" y="333"/>
                    <a:pt x="1744" y="973"/>
                    <a:pt x="1744" y="1762"/>
                  </a:cubicBezTo>
                  <a:cubicBezTo>
                    <a:pt x="1744" y="2485"/>
                    <a:pt x="1215" y="3070"/>
                    <a:pt x="529" y="3181"/>
                  </a:cubicBezTo>
                  <a:lnTo>
                    <a:pt x="585" y="3506"/>
                  </a:lnTo>
                  <a:cubicBezTo>
                    <a:pt x="1308" y="3385"/>
                    <a:pt x="1856" y="2838"/>
                    <a:pt x="2013" y="2170"/>
                  </a:cubicBezTo>
                  <a:cubicBezTo>
                    <a:pt x="2032" y="2059"/>
                    <a:pt x="2050" y="1947"/>
                    <a:pt x="2060" y="1827"/>
                  </a:cubicBezTo>
                  <a:cubicBezTo>
                    <a:pt x="2060" y="1715"/>
                    <a:pt x="2050" y="1595"/>
                    <a:pt x="2032" y="1474"/>
                  </a:cubicBezTo>
                  <a:cubicBezTo>
                    <a:pt x="1891" y="612"/>
                    <a:pt x="1141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1033825" y="2993500"/>
              <a:ext cx="104150" cy="104150"/>
            </a:xfrm>
            <a:custGeom>
              <a:avLst/>
              <a:gdLst/>
              <a:ahLst/>
              <a:cxnLst/>
              <a:rect l="l" t="t" r="r" b="b"/>
              <a:pathLst>
                <a:path w="4166" h="4166" extrusionOk="0">
                  <a:moveTo>
                    <a:pt x="2088" y="1"/>
                  </a:moveTo>
                  <a:cubicBezTo>
                    <a:pt x="928" y="1"/>
                    <a:pt x="0" y="928"/>
                    <a:pt x="0" y="2079"/>
                  </a:cubicBezTo>
                  <a:cubicBezTo>
                    <a:pt x="0" y="3229"/>
                    <a:pt x="928" y="4166"/>
                    <a:pt x="2088" y="4166"/>
                  </a:cubicBezTo>
                  <a:cubicBezTo>
                    <a:pt x="3238" y="4166"/>
                    <a:pt x="4166" y="3229"/>
                    <a:pt x="4166" y="2079"/>
                  </a:cubicBezTo>
                  <a:cubicBezTo>
                    <a:pt x="4166" y="928"/>
                    <a:pt x="3238" y="1"/>
                    <a:pt x="2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1032425" y="2991875"/>
              <a:ext cx="106950" cy="107175"/>
            </a:xfrm>
            <a:custGeom>
              <a:avLst/>
              <a:gdLst/>
              <a:ahLst/>
              <a:cxnLst/>
              <a:rect l="l" t="t" r="r" b="b"/>
              <a:pathLst>
                <a:path w="4278" h="4287" extrusionOk="0">
                  <a:moveTo>
                    <a:pt x="2144" y="121"/>
                  </a:moveTo>
                  <a:cubicBezTo>
                    <a:pt x="3257" y="121"/>
                    <a:pt x="4166" y="1031"/>
                    <a:pt x="4166" y="2144"/>
                  </a:cubicBezTo>
                  <a:cubicBezTo>
                    <a:pt x="4166" y="3266"/>
                    <a:pt x="3257" y="4175"/>
                    <a:pt x="2144" y="4175"/>
                  </a:cubicBezTo>
                  <a:cubicBezTo>
                    <a:pt x="1021" y="4175"/>
                    <a:pt x="112" y="3266"/>
                    <a:pt x="112" y="2144"/>
                  </a:cubicBezTo>
                  <a:cubicBezTo>
                    <a:pt x="112" y="1031"/>
                    <a:pt x="1021" y="121"/>
                    <a:pt x="2144" y="121"/>
                  </a:cubicBezTo>
                  <a:close/>
                  <a:moveTo>
                    <a:pt x="2144" y="1"/>
                  </a:moveTo>
                  <a:cubicBezTo>
                    <a:pt x="956" y="1"/>
                    <a:pt x="1" y="966"/>
                    <a:pt x="1" y="2144"/>
                  </a:cubicBezTo>
                  <a:cubicBezTo>
                    <a:pt x="1" y="3331"/>
                    <a:pt x="956" y="4287"/>
                    <a:pt x="2144" y="4287"/>
                  </a:cubicBezTo>
                  <a:cubicBezTo>
                    <a:pt x="3322" y="4287"/>
                    <a:pt x="4277" y="3331"/>
                    <a:pt x="4277" y="2144"/>
                  </a:cubicBezTo>
                  <a:cubicBezTo>
                    <a:pt x="4277" y="966"/>
                    <a:pt x="3322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1038450" y="2988400"/>
              <a:ext cx="104175" cy="104150"/>
            </a:xfrm>
            <a:custGeom>
              <a:avLst/>
              <a:gdLst/>
              <a:ahLst/>
              <a:cxnLst/>
              <a:rect l="l" t="t" r="r" b="b"/>
              <a:pathLst>
                <a:path w="4167" h="4166" extrusionOk="0">
                  <a:moveTo>
                    <a:pt x="2088" y="1"/>
                  </a:moveTo>
                  <a:cubicBezTo>
                    <a:pt x="938" y="1"/>
                    <a:pt x="1" y="928"/>
                    <a:pt x="1" y="2079"/>
                  </a:cubicBezTo>
                  <a:cubicBezTo>
                    <a:pt x="1" y="3229"/>
                    <a:pt x="938" y="4166"/>
                    <a:pt x="2088" y="4166"/>
                  </a:cubicBezTo>
                  <a:cubicBezTo>
                    <a:pt x="3238" y="4166"/>
                    <a:pt x="4166" y="3229"/>
                    <a:pt x="4166" y="2079"/>
                  </a:cubicBezTo>
                  <a:cubicBezTo>
                    <a:pt x="4166" y="928"/>
                    <a:pt x="3238" y="1"/>
                    <a:pt x="20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1037075" y="2986775"/>
              <a:ext cx="107175" cy="107175"/>
            </a:xfrm>
            <a:custGeom>
              <a:avLst/>
              <a:gdLst/>
              <a:ahLst/>
              <a:cxnLst/>
              <a:rect l="l" t="t" r="r" b="b"/>
              <a:pathLst>
                <a:path w="4287" h="4287" extrusionOk="0">
                  <a:moveTo>
                    <a:pt x="2143" y="121"/>
                  </a:moveTo>
                  <a:cubicBezTo>
                    <a:pt x="3256" y="121"/>
                    <a:pt x="4165" y="1030"/>
                    <a:pt x="4165" y="2144"/>
                  </a:cubicBezTo>
                  <a:cubicBezTo>
                    <a:pt x="4165" y="3266"/>
                    <a:pt x="3256" y="4175"/>
                    <a:pt x="2143" y="4175"/>
                  </a:cubicBezTo>
                  <a:cubicBezTo>
                    <a:pt x="1021" y="4175"/>
                    <a:pt x="112" y="3266"/>
                    <a:pt x="112" y="2144"/>
                  </a:cubicBezTo>
                  <a:cubicBezTo>
                    <a:pt x="112" y="1030"/>
                    <a:pt x="1021" y="121"/>
                    <a:pt x="2143" y="121"/>
                  </a:cubicBezTo>
                  <a:close/>
                  <a:moveTo>
                    <a:pt x="2143" y="1"/>
                  </a:moveTo>
                  <a:cubicBezTo>
                    <a:pt x="965" y="1"/>
                    <a:pt x="0" y="966"/>
                    <a:pt x="0" y="2144"/>
                  </a:cubicBezTo>
                  <a:cubicBezTo>
                    <a:pt x="0" y="3331"/>
                    <a:pt x="965" y="4287"/>
                    <a:pt x="2143" y="4287"/>
                  </a:cubicBezTo>
                  <a:cubicBezTo>
                    <a:pt x="3321" y="4287"/>
                    <a:pt x="4286" y="3331"/>
                    <a:pt x="4286" y="2144"/>
                  </a:cubicBezTo>
                  <a:cubicBezTo>
                    <a:pt x="4286" y="966"/>
                    <a:pt x="3321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1065350" y="3040125"/>
              <a:ext cx="49200" cy="24700"/>
            </a:xfrm>
            <a:custGeom>
              <a:avLst/>
              <a:gdLst/>
              <a:ahLst/>
              <a:cxnLst/>
              <a:rect l="l" t="t" r="r" b="b"/>
              <a:pathLst>
                <a:path w="1968" h="988" extrusionOk="0">
                  <a:moveTo>
                    <a:pt x="984" y="0"/>
                  </a:moveTo>
                  <a:cubicBezTo>
                    <a:pt x="446" y="0"/>
                    <a:pt x="1" y="446"/>
                    <a:pt x="1" y="984"/>
                  </a:cubicBezTo>
                  <a:cubicBezTo>
                    <a:pt x="1" y="984"/>
                    <a:pt x="875" y="988"/>
                    <a:pt x="1458" y="988"/>
                  </a:cubicBezTo>
                  <a:cubicBezTo>
                    <a:pt x="1749" y="988"/>
                    <a:pt x="1968" y="987"/>
                    <a:pt x="1968" y="984"/>
                  </a:cubicBezTo>
                  <a:cubicBezTo>
                    <a:pt x="1968" y="446"/>
                    <a:pt x="1532" y="0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1063975" y="3038725"/>
              <a:ext cx="51975" cy="27625"/>
            </a:xfrm>
            <a:custGeom>
              <a:avLst/>
              <a:gdLst/>
              <a:ahLst/>
              <a:cxnLst/>
              <a:rect l="l" t="t" r="r" b="b"/>
              <a:pathLst>
                <a:path w="2079" h="1105" extrusionOk="0">
                  <a:moveTo>
                    <a:pt x="1039" y="112"/>
                  </a:moveTo>
                  <a:cubicBezTo>
                    <a:pt x="1531" y="112"/>
                    <a:pt x="1939" y="502"/>
                    <a:pt x="1967" y="984"/>
                  </a:cubicBezTo>
                  <a:lnTo>
                    <a:pt x="121" y="984"/>
                  </a:lnTo>
                  <a:cubicBezTo>
                    <a:pt x="149" y="502"/>
                    <a:pt x="548" y="121"/>
                    <a:pt x="1039" y="112"/>
                  </a:cubicBezTo>
                  <a:close/>
                  <a:moveTo>
                    <a:pt x="1039" y="1"/>
                  </a:moveTo>
                  <a:cubicBezTo>
                    <a:pt x="464" y="1"/>
                    <a:pt x="0" y="465"/>
                    <a:pt x="0" y="1040"/>
                  </a:cubicBezTo>
                  <a:cubicBezTo>
                    <a:pt x="0" y="1095"/>
                    <a:pt x="0" y="1095"/>
                    <a:pt x="408" y="1105"/>
                  </a:cubicBezTo>
                  <a:lnTo>
                    <a:pt x="1151" y="1105"/>
                  </a:lnTo>
                  <a:cubicBezTo>
                    <a:pt x="2078" y="1105"/>
                    <a:pt x="2078" y="1105"/>
                    <a:pt x="2078" y="1040"/>
                  </a:cubicBezTo>
                  <a:cubicBezTo>
                    <a:pt x="2078" y="465"/>
                    <a:pt x="1614" y="1"/>
                    <a:pt x="1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1076250" y="3008825"/>
              <a:ext cx="27875" cy="28075"/>
            </a:xfrm>
            <a:custGeom>
              <a:avLst/>
              <a:gdLst/>
              <a:ahLst/>
              <a:cxnLst/>
              <a:rect l="l" t="t" r="r" b="b"/>
              <a:pathLst>
                <a:path w="1115" h="1123" extrusionOk="0">
                  <a:moveTo>
                    <a:pt x="558" y="0"/>
                  </a:moveTo>
                  <a:cubicBezTo>
                    <a:pt x="251" y="0"/>
                    <a:pt x="1" y="250"/>
                    <a:pt x="1" y="566"/>
                  </a:cubicBezTo>
                  <a:cubicBezTo>
                    <a:pt x="1" y="872"/>
                    <a:pt x="251" y="1122"/>
                    <a:pt x="558" y="1122"/>
                  </a:cubicBezTo>
                  <a:cubicBezTo>
                    <a:pt x="864" y="1122"/>
                    <a:pt x="1114" y="872"/>
                    <a:pt x="1114" y="566"/>
                  </a:cubicBezTo>
                  <a:cubicBezTo>
                    <a:pt x="1114" y="250"/>
                    <a:pt x="864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1074875" y="3007425"/>
              <a:ext cx="30625" cy="30875"/>
            </a:xfrm>
            <a:custGeom>
              <a:avLst/>
              <a:gdLst/>
              <a:ahLst/>
              <a:cxnLst/>
              <a:rect l="l" t="t" r="r" b="b"/>
              <a:pathLst>
                <a:path w="1225" h="1235" extrusionOk="0">
                  <a:moveTo>
                    <a:pt x="613" y="121"/>
                  </a:moveTo>
                  <a:cubicBezTo>
                    <a:pt x="891" y="121"/>
                    <a:pt x="1114" y="344"/>
                    <a:pt x="1114" y="622"/>
                  </a:cubicBezTo>
                  <a:cubicBezTo>
                    <a:pt x="1114" y="891"/>
                    <a:pt x="891" y="1114"/>
                    <a:pt x="613" y="1114"/>
                  </a:cubicBezTo>
                  <a:cubicBezTo>
                    <a:pt x="334" y="1114"/>
                    <a:pt x="112" y="891"/>
                    <a:pt x="112" y="622"/>
                  </a:cubicBezTo>
                  <a:cubicBezTo>
                    <a:pt x="112" y="344"/>
                    <a:pt x="334" y="121"/>
                    <a:pt x="613" y="121"/>
                  </a:cubicBezTo>
                  <a:close/>
                  <a:moveTo>
                    <a:pt x="613" y="0"/>
                  </a:moveTo>
                  <a:cubicBezTo>
                    <a:pt x="269" y="0"/>
                    <a:pt x="0" y="279"/>
                    <a:pt x="0" y="622"/>
                  </a:cubicBezTo>
                  <a:cubicBezTo>
                    <a:pt x="0" y="956"/>
                    <a:pt x="269" y="1234"/>
                    <a:pt x="613" y="1234"/>
                  </a:cubicBezTo>
                  <a:cubicBezTo>
                    <a:pt x="956" y="1234"/>
                    <a:pt x="1225" y="956"/>
                    <a:pt x="1225" y="622"/>
                  </a:cubicBezTo>
                  <a:cubicBezTo>
                    <a:pt x="1225" y="279"/>
                    <a:pt x="956" y="0"/>
                    <a:pt x="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1418350" y="2437150"/>
              <a:ext cx="234950" cy="153550"/>
            </a:xfrm>
            <a:custGeom>
              <a:avLst/>
              <a:gdLst/>
              <a:ahLst/>
              <a:cxnLst/>
              <a:rect l="l" t="t" r="r" b="b"/>
              <a:pathLst>
                <a:path w="9398" h="6142" extrusionOk="0">
                  <a:moveTo>
                    <a:pt x="0" y="0"/>
                  </a:moveTo>
                  <a:lnTo>
                    <a:pt x="0" y="6141"/>
                  </a:lnTo>
                  <a:lnTo>
                    <a:pt x="9397" y="6141"/>
                  </a:lnTo>
                  <a:lnTo>
                    <a:pt x="93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1416950" y="2435750"/>
              <a:ext cx="237975" cy="156575"/>
            </a:xfrm>
            <a:custGeom>
              <a:avLst/>
              <a:gdLst/>
              <a:ahLst/>
              <a:cxnLst/>
              <a:rect l="l" t="t" r="r" b="b"/>
              <a:pathLst>
                <a:path w="9519" h="6263" extrusionOk="0">
                  <a:moveTo>
                    <a:pt x="9398" y="112"/>
                  </a:moveTo>
                  <a:lnTo>
                    <a:pt x="9398" y="6142"/>
                  </a:lnTo>
                  <a:lnTo>
                    <a:pt x="112" y="6142"/>
                  </a:lnTo>
                  <a:lnTo>
                    <a:pt x="112" y="112"/>
                  </a:lnTo>
                  <a:close/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6197"/>
                  </a:lnTo>
                  <a:cubicBezTo>
                    <a:pt x="0" y="6234"/>
                    <a:pt x="28" y="6262"/>
                    <a:pt x="56" y="6262"/>
                  </a:cubicBezTo>
                  <a:lnTo>
                    <a:pt x="9463" y="6262"/>
                  </a:lnTo>
                  <a:cubicBezTo>
                    <a:pt x="9490" y="6262"/>
                    <a:pt x="9518" y="6234"/>
                    <a:pt x="9518" y="6197"/>
                  </a:cubicBezTo>
                  <a:lnTo>
                    <a:pt x="9518" y="56"/>
                  </a:lnTo>
                  <a:cubicBezTo>
                    <a:pt x="9518" y="19"/>
                    <a:pt x="9490" y="0"/>
                    <a:pt x="9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1410675" y="2356900"/>
              <a:ext cx="295975" cy="86050"/>
            </a:xfrm>
            <a:custGeom>
              <a:avLst/>
              <a:gdLst/>
              <a:ahLst/>
              <a:cxnLst/>
              <a:rect l="l" t="t" r="r" b="b"/>
              <a:pathLst>
                <a:path w="11839" h="3442" extrusionOk="0"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lnTo>
                    <a:pt x="1" y="2867"/>
                  </a:lnTo>
                  <a:cubicBezTo>
                    <a:pt x="1" y="3182"/>
                    <a:pt x="251" y="3442"/>
                    <a:pt x="567" y="3442"/>
                  </a:cubicBezTo>
                  <a:lnTo>
                    <a:pt x="11263" y="3442"/>
                  </a:lnTo>
                  <a:cubicBezTo>
                    <a:pt x="11578" y="3442"/>
                    <a:pt x="11838" y="3182"/>
                    <a:pt x="11838" y="2867"/>
                  </a:cubicBezTo>
                  <a:lnTo>
                    <a:pt x="11838" y="576"/>
                  </a:lnTo>
                  <a:cubicBezTo>
                    <a:pt x="11838" y="260"/>
                    <a:pt x="11578" y="0"/>
                    <a:pt x="1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1409075" y="2355500"/>
              <a:ext cx="298950" cy="88850"/>
            </a:xfrm>
            <a:custGeom>
              <a:avLst/>
              <a:gdLst/>
              <a:ahLst/>
              <a:cxnLst/>
              <a:rect l="l" t="t" r="r" b="b"/>
              <a:pathLst>
                <a:path w="11958" h="3554" extrusionOk="0">
                  <a:moveTo>
                    <a:pt x="11327" y="112"/>
                  </a:moveTo>
                  <a:cubicBezTo>
                    <a:pt x="11614" y="112"/>
                    <a:pt x="11837" y="344"/>
                    <a:pt x="11837" y="632"/>
                  </a:cubicBezTo>
                  <a:lnTo>
                    <a:pt x="11837" y="2923"/>
                  </a:lnTo>
                  <a:cubicBezTo>
                    <a:pt x="11837" y="3210"/>
                    <a:pt x="11614" y="3442"/>
                    <a:pt x="11327" y="3442"/>
                  </a:cubicBezTo>
                  <a:lnTo>
                    <a:pt x="631" y="3442"/>
                  </a:lnTo>
                  <a:cubicBezTo>
                    <a:pt x="353" y="3442"/>
                    <a:pt x="121" y="3210"/>
                    <a:pt x="121" y="2923"/>
                  </a:cubicBezTo>
                  <a:lnTo>
                    <a:pt x="121" y="632"/>
                  </a:lnTo>
                  <a:cubicBezTo>
                    <a:pt x="121" y="344"/>
                    <a:pt x="353" y="112"/>
                    <a:pt x="631" y="112"/>
                  </a:cubicBezTo>
                  <a:close/>
                  <a:moveTo>
                    <a:pt x="631" y="1"/>
                  </a:moveTo>
                  <a:cubicBezTo>
                    <a:pt x="288" y="1"/>
                    <a:pt x="0" y="279"/>
                    <a:pt x="0" y="632"/>
                  </a:cubicBezTo>
                  <a:lnTo>
                    <a:pt x="0" y="2923"/>
                  </a:lnTo>
                  <a:cubicBezTo>
                    <a:pt x="0" y="3275"/>
                    <a:pt x="288" y="3554"/>
                    <a:pt x="631" y="3554"/>
                  </a:cubicBezTo>
                  <a:lnTo>
                    <a:pt x="11327" y="3554"/>
                  </a:lnTo>
                  <a:cubicBezTo>
                    <a:pt x="11670" y="3554"/>
                    <a:pt x="11958" y="3275"/>
                    <a:pt x="11958" y="2923"/>
                  </a:cubicBezTo>
                  <a:lnTo>
                    <a:pt x="11958" y="632"/>
                  </a:lnTo>
                  <a:cubicBezTo>
                    <a:pt x="11958" y="279"/>
                    <a:pt x="11670" y="1"/>
                    <a:pt x="11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1410675" y="2450825"/>
              <a:ext cx="295975" cy="86075"/>
            </a:xfrm>
            <a:custGeom>
              <a:avLst/>
              <a:gdLst/>
              <a:ahLst/>
              <a:cxnLst/>
              <a:rect l="l" t="t" r="r" b="b"/>
              <a:pathLst>
                <a:path w="11839" h="3443" extrusionOk="0">
                  <a:moveTo>
                    <a:pt x="567" y="0"/>
                  </a:moveTo>
                  <a:cubicBezTo>
                    <a:pt x="251" y="0"/>
                    <a:pt x="1" y="251"/>
                    <a:pt x="1" y="576"/>
                  </a:cubicBezTo>
                  <a:lnTo>
                    <a:pt x="1" y="2867"/>
                  </a:lnTo>
                  <a:cubicBezTo>
                    <a:pt x="1" y="3182"/>
                    <a:pt x="251" y="3442"/>
                    <a:pt x="567" y="3442"/>
                  </a:cubicBezTo>
                  <a:lnTo>
                    <a:pt x="11263" y="3442"/>
                  </a:lnTo>
                  <a:cubicBezTo>
                    <a:pt x="11578" y="3442"/>
                    <a:pt x="11838" y="3182"/>
                    <a:pt x="11838" y="2867"/>
                  </a:cubicBezTo>
                  <a:lnTo>
                    <a:pt x="11838" y="576"/>
                  </a:lnTo>
                  <a:cubicBezTo>
                    <a:pt x="11838" y="251"/>
                    <a:pt x="11578" y="0"/>
                    <a:pt x="1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1409075" y="2449425"/>
              <a:ext cx="298950" cy="88850"/>
            </a:xfrm>
            <a:custGeom>
              <a:avLst/>
              <a:gdLst/>
              <a:ahLst/>
              <a:cxnLst/>
              <a:rect l="l" t="t" r="r" b="b"/>
              <a:pathLst>
                <a:path w="11958" h="3554" extrusionOk="0">
                  <a:moveTo>
                    <a:pt x="11327" y="112"/>
                  </a:moveTo>
                  <a:cubicBezTo>
                    <a:pt x="11614" y="112"/>
                    <a:pt x="11837" y="344"/>
                    <a:pt x="11837" y="632"/>
                  </a:cubicBezTo>
                  <a:lnTo>
                    <a:pt x="11837" y="2923"/>
                  </a:lnTo>
                  <a:cubicBezTo>
                    <a:pt x="11837" y="3201"/>
                    <a:pt x="11614" y="3433"/>
                    <a:pt x="11327" y="3433"/>
                  </a:cubicBezTo>
                  <a:lnTo>
                    <a:pt x="631" y="3433"/>
                  </a:lnTo>
                  <a:cubicBezTo>
                    <a:pt x="353" y="3433"/>
                    <a:pt x="121" y="3210"/>
                    <a:pt x="121" y="2923"/>
                  </a:cubicBezTo>
                  <a:lnTo>
                    <a:pt x="121" y="632"/>
                  </a:lnTo>
                  <a:cubicBezTo>
                    <a:pt x="121" y="344"/>
                    <a:pt x="353" y="112"/>
                    <a:pt x="631" y="112"/>
                  </a:cubicBezTo>
                  <a:close/>
                  <a:moveTo>
                    <a:pt x="631" y="1"/>
                  </a:moveTo>
                  <a:cubicBezTo>
                    <a:pt x="288" y="1"/>
                    <a:pt x="0" y="279"/>
                    <a:pt x="0" y="632"/>
                  </a:cubicBezTo>
                  <a:lnTo>
                    <a:pt x="0" y="2923"/>
                  </a:lnTo>
                  <a:cubicBezTo>
                    <a:pt x="0" y="3266"/>
                    <a:pt x="288" y="3554"/>
                    <a:pt x="631" y="3554"/>
                  </a:cubicBezTo>
                  <a:lnTo>
                    <a:pt x="11327" y="3554"/>
                  </a:lnTo>
                  <a:cubicBezTo>
                    <a:pt x="11670" y="3554"/>
                    <a:pt x="11958" y="3266"/>
                    <a:pt x="11958" y="2923"/>
                  </a:cubicBezTo>
                  <a:lnTo>
                    <a:pt x="11958" y="632"/>
                  </a:lnTo>
                  <a:cubicBezTo>
                    <a:pt x="11958" y="279"/>
                    <a:pt x="11670" y="1"/>
                    <a:pt x="11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1410675" y="2546825"/>
              <a:ext cx="295975" cy="85850"/>
            </a:xfrm>
            <a:custGeom>
              <a:avLst/>
              <a:gdLst/>
              <a:ahLst/>
              <a:cxnLst/>
              <a:rect l="l" t="t" r="r" b="b"/>
              <a:pathLst>
                <a:path w="11839" h="3434" extrusionOk="0"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lnTo>
                    <a:pt x="1" y="2867"/>
                  </a:lnTo>
                  <a:cubicBezTo>
                    <a:pt x="1" y="3183"/>
                    <a:pt x="251" y="3433"/>
                    <a:pt x="567" y="3433"/>
                  </a:cubicBezTo>
                  <a:lnTo>
                    <a:pt x="11263" y="3433"/>
                  </a:lnTo>
                  <a:cubicBezTo>
                    <a:pt x="11578" y="3433"/>
                    <a:pt x="11838" y="3183"/>
                    <a:pt x="11838" y="2867"/>
                  </a:cubicBezTo>
                  <a:lnTo>
                    <a:pt x="11838" y="567"/>
                  </a:lnTo>
                  <a:cubicBezTo>
                    <a:pt x="11838" y="251"/>
                    <a:pt x="11578" y="1"/>
                    <a:pt x="1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1409075" y="2545225"/>
              <a:ext cx="298950" cy="89075"/>
            </a:xfrm>
            <a:custGeom>
              <a:avLst/>
              <a:gdLst/>
              <a:ahLst/>
              <a:cxnLst/>
              <a:rect l="l" t="t" r="r" b="b"/>
              <a:pathLst>
                <a:path w="11958" h="3563" extrusionOk="0">
                  <a:moveTo>
                    <a:pt x="11327" y="121"/>
                  </a:moveTo>
                  <a:cubicBezTo>
                    <a:pt x="11614" y="121"/>
                    <a:pt x="11837" y="353"/>
                    <a:pt x="11837" y="640"/>
                  </a:cubicBezTo>
                  <a:lnTo>
                    <a:pt x="11837" y="2931"/>
                  </a:lnTo>
                  <a:cubicBezTo>
                    <a:pt x="11837" y="3210"/>
                    <a:pt x="11614" y="3442"/>
                    <a:pt x="11327" y="3442"/>
                  </a:cubicBezTo>
                  <a:lnTo>
                    <a:pt x="631" y="3442"/>
                  </a:lnTo>
                  <a:cubicBezTo>
                    <a:pt x="353" y="3442"/>
                    <a:pt x="121" y="3210"/>
                    <a:pt x="121" y="2931"/>
                  </a:cubicBezTo>
                  <a:lnTo>
                    <a:pt x="121" y="640"/>
                  </a:lnTo>
                  <a:cubicBezTo>
                    <a:pt x="121" y="353"/>
                    <a:pt x="353" y="121"/>
                    <a:pt x="631" y="121"/>
                  </a:cubicBezTo>
                  <a:close/>
                  <a:moveTo>
                    <a:pt x="631" y="0"/>
                  </a:moveTo>
                  <a:cubicBezTo>
                    <a:pt x="288" y="0"/>
                    <a:pt x="0" y="288"/>
                    <a:pt x="0" y="631"/>
                  </a:cubicBezTo>
                  <a:lnTo>
                    <a:pt x="0" y="2931"/>
                  </a:lnTo>
                  <a:cubicBezTo>
                    <a:pt x="0" y="3275"/>
                    <a:pt x="288" y="3562"/>
                    <a:pt x="631" y="3562"/>
                  </a:cubicBezTo>
                  <a:lnTo>
                    <a:pt x="11327" y="3562"/>
                  </a:lnTo>
                  <a:cubicBezTo>
                    <a:pt x="11670" y="3562"/>
                    <a:pt x="11958" y="3275"/>
                    <a:pt x="11958" y="2931"/>
                  </a:cubicBezTo>
                  <a:lnTo>
                    <a:pt x="11958" y="631"/>
                  </a:lnTo>
                  <a:cubicBezTo>
                    <a:pt x="11958" y="288"/>
                    <a:pt x="11670" y="0"/>
                    <a:pt x="1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1458000" y="2356900"/>
              <a:ext cx="262100" cy="86050"/>
            </a:xfrm>
            <a:custGeom>
              <a:avLst/>
              <a:gdLst/>
              <a:ahLst/>
              <a:cxnLst/>
              <a:rect l="l" t="t" r="r" b="b"/>
              <a:pathLst>
                <a:path w="10484" h="3442" extrusionOk="0">
                  <a:moveTo>
                    <a:pt x="538" y="0"/>
                  </a:moveTo>
                  <a:cubicBezTo>
                    <a:pt x="242" y="0"/>
                    <a:pt x="0" y="242"/>
                    <a:pt x="0" y="538"/>
                  </a:cubicBezTo>
                  <a:lnTo>
                    <a:pt x="0" y="2904"/>
                  </a:lnTo>
                  <a:cubicBezTo>
                    <a:pt x="0" y="3201"/>
                    <a:pt x="242" y="3442"/>
                    <a:pt x="538" y="3442"/>
                  </a:cubicBezTo>
                  <a:lnTo>
                    <a:pt x="9945" y="3442"/>
                  </a:lnTo>
                  <a:cubicBezTo>
                    <a:pt x="10242" y="3442"/>
                    <a:pt x="10483" y="3201"/>
                    <a:pt x="10483" y="2904"/>
                  </a:cubicBezTo>
                  <a:lnTo>
                    <a:pt x="10483" y="538"/>
                  </a:lnTo>
                  <a:cubicBezTo>
                    <a:pt x="10483" y="242"/>
                    <a:pt x="10242" y="0"/>
                    <a:pt x="99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1456600" y="2355500"/>
              <a:ext cx="264875" cy="88850"/>
            </a:xfrm>
            <a:custGeom>
              <a:avLst/>
              <a:gdLst/>
              <a:ahLst/>
              <a:cxnLst/>
              <a:rect l="l" t="t" r="r" b="b"/>
              <a:pathLst>
                <a:path w="10595" h="3554" extrusionOk="0">
                  <a:moveTo>
                    <a:pt x="10001" y="112"/>
                  </a:moveTo>
                  <a:cubicBezTo>
                    <a:pt x="10261" y="112"/>
                    <a:pt x="10474" y="335"/>
                    <a:pt x="10474" y="594"/>
                  </a:cubicBezTo>
                  <a:lnTo>
                    <a:pt x="10474" y="2960"/>
                  </a:lnTo>
                  <a:cubicBezTo>
                    <a:pt x="10474" y="3220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20"/>
                    <a:pt x="112" y="2960"/>
                  </a:cubicBezTo>
                  <a:lnTo>
                    <a:pt x="112" y="594"/>
                  </a:lnTo>
                  <a:cubicBezTo>
                    <a:pt x="112" y="335"/>
                    <a:pt x="325" y="112"/>
                    <a:pt x="594" y="112"/>
                  </a:cubicBezTo>
                  <a:close/>
                  <a:moveTo>
                    <a:pt x="594" y="1"/>
                  </a:moveTo>
                  <a:cubicBezTo>
                    <a:pt x="270" y="1"/>
                    <a:pt x="1" y="270"/>
                    <a:pt x="1" y="594"/>
                  </a:cubicBezTo>
                  <a:lnTo>
                    <a:pt x="1" y="2960"/>
                  </a:lnTo>
                  <a:cubicBezTo>
                    <a:pt x="1" y="3285"/>
                    <a:pt x="270" y="3554"/>
                    <a:pt x="594" y="3554"/>
                  </a:cubicBezTo>
                  <a:lnTo>
                    <a:pt x="10001" y="3554"/>
                  </a:lnTo>
                  <a:cubicBezTo>
                    <a:pt x="10326" y="3554"/>
                    <a:pt x="10595" y="3285"/>
                    <a:pt x="10595" y="2960"/>
                  </a:cubicBezTo>
                  <a:lnTo>
                    <a:pt x="10595" y="594"/>
                  </a:lnTo>
                  <a:cubicBezTo>
                    <a:pt x="10595" y="270"/>
                    <a:pt x="10326" y="1"/>
                    <a:pt x="10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1485375" y="2386825"/>
              <a:ext cx="26450" cy="26225"/>
            </a:xfrm>
            <a:custGeom>
              <a:avLst/>
              <a:gdLst/>
              <a:ahLst/>
              <a:cxnLst/>
              <a:rect l="l" t="t" r="r" b="b"/>
              <a:pathLst>
                <a:path w="1058" h="1049" extrusionOk="0">
                  <a:moveTo>
                    <a:pt x="529" y="0"/>
                  </a:moveTo>
                  <a:cubicBezTo>
                    <a:pt x="241" y="0"/>
                    <a:pt x="0" y="232"/>
                    <a:pt x="0" y="529"/>
                  </a:cubicBezTo>
                  <a:cubicBezTo>
                    <a:pt x="0" y="816"/>
                    <a:pt x="241" y="1048"/>
                    <a:pt x="529" y="1048"/>
                  </a:cubicBezTo>
                  <a:cubicBezTo>
                    <a:pt x="826" y="1048"/>
                    <a:pt x="1058" y="816"/>
                    <a:pt x="1058" y="529"/>
                  </a:cubicBezTo>
                  <a:cubicBezTo>
                    <a:pt x="1058" y="232"/>
                    <a:pt x="826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1483975" y="2385200"/>
              <a:ext cx="29250" cy="29475"/>
            </a:xfrm>
            <a:custGeom>
              <a:avLst/>
              <a:gdLst/>
              <a:ahLst/>
              <a:cxnLst/>
              <a:rect l="l" t="t" r="r" b="b"/>
              <a:pathLst>
                <a:path w="1170" h="1179" extrusionOk="0">
                  <a:moveTo>
                    <a:pt x="585" y="121"/>
                  </a:moveTo>
                  <a:cubicBezTo>
                    <a:pt x="845" y="121"/>
                    <a:pt x="1058" y="334"/>
                    <a:pt x="1058" y="585"/>
                  </a:cubicBezTo>
                  <a:cubicBezTo>
                    <a:pt x="1058" y="844"/>
                    <a:pt x="845" y="1058"/>
                    <a:pt x="585" y="1058"/>
                  </a:cubicBezTo>
                  <a:cubicBezTo>
                    <a:pt x="325" y="1058"/>
                    <a:pt x="121" y="844"/>
                    <a:pt x="121" y="585"/>
                  </a:cubicBezTo>
                  <a:cubicBezTo>
                    <a:pt x="121" y="334"/>
                    <a:pt x="325" y="121"/>
                    <a:pt x="585" y="121"/>
                  </a:cubicBezTo>
                  <a:close/>
                  <a:moveTo>
                    <a:pt x="585" y="0"/>
                  </a:moveTo>
                  <a:cubicBezTo>
                    <a:pt x="269" y="0"/>
                    <a:pt x="0" y="269"/>
                    <a:pt x="0" y="585"/>
                  </a:cubicBezTo>
                  <a:cubicBezTo>
                    <a:pt x="0" y="909"/>
                    <a:pt x="260" y="1178"/>
                    <a:pt x="585" y="1178"/>
                  </a:cubicBezTo>
                  <a:cubicBezTo>
                    <a:pt x="910" y="1178"/>
                    <a:pt x="1169" y="909"/>
                    <a:pt x="1169" y="585"/>
                  </a:cubicBezTo>
                  <a:cubicBezTo>
                    <a:pt x="1169" y="269"/>
                    <a:pt x="910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1539400" y="2382875"/>
              <a:ext cx="155175" cy="34125"/>
            </a:xfrm>
            <a:custGeom>
              <a:avLst/>
              <a:gdLst/>
              <a:ahLst/>
              <a:cxnLst/>
              <a:rect l="l" t="t" r="r" b="b"/>
              <a:pathLst>
                <a:path w="6207" h="1365" extrusionOk="0">
                  <a:moveTo>
                    <a:pt x="65" y="0"/>
                  </a:moveTo>
                  <a:cubicBezTo>
                    <a:pt x="28" y="0"/>
                    <a:pt x="1" y="28"/>
                    <a:pt x="1" y="65"/>
                  </a:cubicBezTo>
                  <a:lnTo>
                    <a:pt x="1" y="1290"/>
                  </a:lnTo>
                  <a:cubicBezTo>
                    <a:pt x="1" y="1336"/>
                    <a:pt x="28" y="1364"/>
                    <a:pt x="65" y="1364"/>
                  </a:cubicBezTo>
                  <a:lnTo>
                    <a:pt x="6142" y="1364"/>
                  </a:lnTo>
                  <a:cubicBezTo>
                    <a:pt x="6179" y="1364"/>
                    <a:pt x="6207" y="1336"/>
                    <a:pt x="6207" y="1290"/>
                  </a:cubicBezTo>
                  <a:lnTo>
                    <a:pt x="6207" y="65"/>
                  </a:lnTo>
                  <a:cubicBezTo>
                    <a:pt x="6207" y="28"/>
                    <a:pt x="6179" y="0"/>
                    <a:pt x="61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1537775" y="2381250"/>
              <a:ext cx="158425" cy="37125"/>
            </a:xfrm>
            <a:custGeom>
              <a:avLst/>
              <a:gdLst/>
              <a:ahLst/>
              <a:cxnLst/>
              <a:rect l="l" t="t" r="r" b="b"/>
              <a:pathLst>
                <a:path w="6337" h="1485" extrusionOk="0">
                  <a:moveTo>
                    <a:pt x="6207" y="121"/>
                  </a:moveTo>
                  <a:cubicBezTo>
                    <a:pt x="6207" y="121"/>
                    <a:pt x="6216" y="130"/>
                    <a:pt x="6216" y="130"/>
                  </a:cubicBezTo>
                  <a:lnTo>
                    <a:pt x="6216" y="1364"/>
                  </a:lnTo>
                  <a:cubicBezTo>
                    <a:pt x="6216" y="1364"/>
                    <a:pt x="6207" y="1373"/>
                    <a:pt x="6207" y="1373"/>
                  </a:cubicBezTo>
                  <a:lnTo>
                    <a:pt x="130" y="1373"/>
                  </a:lnTo>
                  <a:cubicBezTo>
                    <a:pt x="121" y="1373"/>
                    <a:pt x="121" y="1364"/>
                    <a:pt x="121" y="1364"/>
                  </a:cubicBezTo>
                  <a:lnTo>
                    <a:pt x="121" y="130"/>
                  </a:lnTo>
                  <a:cubicBezTo>
                    <a:pt x="121" y="130"/>
                    <a:pt x="121" y="121"/>
                    <a:pt x="130" y="121"/>
                  </a:cubicBezTo>
                  <a:close/>
                  <a:moveTo>
                    <a:pt x="130" y="0"/>
                  </a:moveTo>
                  <a:cubicBezTo>
                    <a:pt x="66" y="0"/>
                    <a:pt x="1" y="65"/>
                    <a:pt x="1" y="130"/>
                  </a:cubicBezTo>
                  <a:lnTo>
                    <a:pt x="1" y="1355"/>
                  </a:lnTo>
                  <a:cubicBezTo>
                    <a:pt x="1" y="1429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29"/>
                    <a:pt x="6337" y="1355"/>
                  </a:cubicBezTo>
                  <a:lnTo>
                    <a:pt x="6337" y="130"/>
                  </a:lnTo>
                  <a:cubicBezTo>
                    <a:pt x="6337" y="65"/>
                    <a:pt x="6272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1552850" y="2392600"/>
              <a:ext cx="54300" cy="3050"/>
            </a:xfrm>
            <a:custGeom>
              <a:avLst/>
              <a:gdLst/>
              <a:ahLst/>
              <a:cxnLst/>
              <a:rect l="l" t="t" r="r" b="b"/>
              <a:pathLst>
                <a:path w="2172" h="122" extrusionOk="0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2"/>
                    <a:pt x="56" y="122"/>
                  </a:cubicBezTo>
                  <a:lnTo>
                    <a:pt x="2106" y="122"/>
                  </a:lnTo>
                  <a:cubicBezTo>
                    <a:pt x="2143" y="122"/>
                    <a:pt x="2171" y="94"/>
                    <a:pt x="2171" y="66"/>
                  </a:cubicBezTo>
                  <a:cubicBezTo>
                    <a:pt x="2171" y="29"/>
                    <a:pt x="2143" y="1"/>
                    <a:pt x="2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1614300" y="2392600"/>
              <a:ext cx="33675" cy="3050"/>
            </a:xfrm>
            <a:custGeom>
              <a:avLst/>
              <a:gdLst/>
              <a:ahLst/>
              <a:cxnLst/>
              <a:rect l="l" t="t" r="r" b="b"/>
              <a:pathLst>
                <a:path w="1347" h="122" extrusionOk="0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2"/>
                    <a:pt x="57" y="122"/>
                  </a:cubicBezTo>
                  <a:lnTo>
                    <a:pt x="1290" y="122"/>
                  </a:lnTo>
                  <a:cubicBezTo>
                    <a:pt x="1318" y="122"/>
                    <a:pt x="1346" y="94"/>
                    <a:pt x="1346" y="66"/>
                  </a:cubicBezTo>
                  <a:cubicBezTo>
                    <a:pt x="1346" y="29"/>
                    <a:pt x="1318" y="1"/>
                    <a:pt x="1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1557025" y="2403750"/>
              <a:ext cx="33650" cy="3025"/>
            </a:xfrm>
            <a:custGeom>
              <a:avLst/>
              <a:gdLst/>
              <a:ahLst/>
              <a:cxnLst/>
              <a:rect l="l" t="t" r="r" b="b"/>
              <a:pathLst>
                <a:path w="1346" h="121" extrusionOk="0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65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1657450" y="2392600"/>
              <a:ext cx="20900" cy="3050"/>
            </a:xfrm>
            <a:custGeom>
              <a:avLst/>
              <a:gdLst/>
              <a:ahLst/>
              <a:cxnLst/>
              <a:rect l="l" t="t" r="r" b="b"/>
              <a:pathLst>
                <a:path w="836" h="122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780" y="122"/>
                  </a:lnTo>
                  <a:cubicBezTo>
                    <a:pt x="807" y="122"/>
                    <a:pt x="835" y="94"/>
                    <a:pt x="835" y="66"/>
                  </a:cubicBezTo>
                  <a:cubicBezTo>
                    <a:pt x="835" y="29"/>
                    <a:pt x="81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1612925" y="2404675"/>
              <a:ext cx="20900" cy="3025"/>
            </a:xfrm>
            <a:custGeom>
              <a:avLst/>
              <a:gdLst/>
              <a:ahLst/>
              <a:cxnLst/>
              <a:rect l="l" t="t" r="r" b="b"/>
              <a:pathLst>
                <a:path w="836" h="121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79" y="121"/>
                  </a:lnTo>
                  <a:cubicBezTo>
                    <a:pt x="807" y="121"/>
                    <a:pt x="835" y="93"/>
                    <a:pt x="835" y="65"/>
                  </a:cubicBezTo>
                  <a:cubicBezTo>
                    <a:pt x="835" y="28"/>
                    <a:pt x="807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1458000" y="2450825"/>
              <a:ext cx="262100" cy="86075"/>
            </a:xfrm>
            <a:custGeom>
              <a:avLst/>
              <a:gdLst/>
              <a:ahLst/>
              <a:cxnLst/>
              <a:rect l="l" t="t" r="r" b="b"/>
              <a:pathLst>
                <a:path w="10484" h="3443" extrusionOk="0">
                  <a:moveTo>
                    <a:pt x="538" y="0"/>
                  </a:moveTo>
                  <a:cubicBezTo>
                    <a:pt x="242" y="0"/>
                    <a:pt x="0" y="242"/>
                    <a:pt x="0" y="538"/>
                  </a:cubicBezTo>
                  <a:lnTo>
                    <a:pt x="0" y="2904"/>
                  </a:lnTo>
                  <a:cubicBezTo>
                    <a:pt x="0" y="3192"/>
                    <a:pt x="242" y="3442"/>
                    <a:pt x="538" y="3442"/>
                  </a:cubicBezTo>
                  <a:lnTo>
                    <a:pt x="9945" y="3442"/>
                  </a:lnTo>
                  <a:cubicBezTo>
                    <a:pt x="10242" y="3442"/>
                    <a:pt x="10483" y="3201"/>
                    <a:pt x="10483" y="2904"/>
                  </a:cubicBezTo>
                  <a:lnTo>
                    <a:pt x="10483" y="538"/>
                  </a:lnTo>
                  <a:cubicBezTo>
                    <a:pt x="10483" y="242"/>
                    <a:pt x="10242" y="0"/>
                    <a:pt x="99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1456600" y="2449425"/>
              <a:ext cx="264875" cy="88850"/>
            </a:xfrm>
            <a:custGeom>
              <a:avLst/>
              <a:gdLst/>
              <a:ahLst/>
              <a:cxnLst/>
              <a:rect l="l" t="t" r="r" b="b"/>
              <a:pathLst>
                <a:path w="10595" h="3554" extrusionOk="0">
                  <a:moveTo>
                    <a:pt x="10001" y="112"/>
                  </a:moveTo>
                  <a:cubicBezTo>
                    <a:pt x="10261" y="112"/>
                    <a:pt x="10474" y="325"/>
                    <a:pt x="10474" y="594"/>
                  </a:cubicBezTo>
                  <a:lnTo>
                    <a:pt x="10474" y="2951"/>
                  </a:lnTo>
                  <a:cubicBezTo>
                    <a:pt x="10474" y="3220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20"/>
                    <a:pt x="112" y="2951"/>
                  </a:cubicBezTo>
                  <a:lnTo>
                    <a:pt x="112" y="594"/>
                  </a:lnTo>
                  <a:cubicBezTo>
                    <a:pt x="112" y="335"/>
                    <a:pt x="325" y="112"/>
                    <a:pt x="594" y="112"/>
                  </a:cubicBezTo>
                  <a:close/>
                  <a:moveTo>
                    <a:pt x="594" y="1"/>
                  </a:moveTo>
                  <a:cubicBezTo>
                    <a:pt x="270" y="1"/>
                    <a:pt x="1" y="270"/>
                    <a:pt x="1" y="594"/>
                  </a:cubicBezTo>
                  <a:lnTo>
                    <a:pt x="1" y="2960"/>
                  </a:lnTo>
                  <a:cubicBezTo>
                    <a:pt x="1" y="3285"/>
                    <a:pt x="270" y="3554"/>
                    <a:pt x="594" y="3554"/>
                  </a:cubicBezTo>
                  <a:lnTo>
                    <a:pt x="10001" y="3554"/>
                  </a:lnTo>
                  <a:cubicBezTo>
                    <a:pt x="10326" y="3554"/>
                    <a:pt x="10595" y="3285"/>
                    <a:pt x="10595" y="2960"/>
                  </a:cubicBezTo>
                  <a:lnTo>
                    <a:pt x="10595" y="594"/>
                  </a:lnTo>
                  <a:cubicBezTo>
                    <a:pt x="10595" y="270"/>
                    <a:pt x="10326" y="1"/>
                    <a:pt x="10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1485375" y="2480500"/>
              <a:ext cx="26450" cy="26475"/>
            </a:xfrm>
            <a:custGeom>
              <a:avLst/>
              <a:gdLst/>
              <a:ahLst/>
              <a:cxnLst/>
              <a:rect l="l" t="t" r="r" b="b"/>
              <a:pathLst>
                <a:path w="1058" h="1059" extrusionOk="0">
                  <a:moveTo>
                    <a:pt x="529" y="1"/>
                  </a:moveTo>
                  <a:cubicBezTo>
                    <a:pt x="241" y="1"/>
                    <a:pt x="0" y="242"/>
                    <a:pt x="0" y="530"/>
                  </a:cubicBezTo>
                  <a:cubicBezTo>
                    <a:pt x="0" y="826"/>
                    <a:pt x="241" y="1058"/>
                    <a:pt x="529" y="1058"/>
                  </a:cubicBezTo>
                  <a:cubicBezTo>
                    <a:pt x="826" y="1058"/>
                    <a:pt x="1058" y="826"/>
                    <a:pt x="1058" y="530"/>
                  </a:cubicBezTo>
                  <a:cubicBezTo>
                    <a:pt x="1058" y="242"/>
                    <a:pt x="826" y="1"/>
                    <a:pt x="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1483975" y="2479125"/>
              <a:ext cx="29250" cy="29475"/>
            </a:xfrm>
            <a:custGeom>
              <a:avLst/>
              <a:gdLst/>
              <a:ahLst/>
              <a:cxnLst/>
              <a:rect l="l" t="t" r="r" b="b"/>
              <a:pathLst>
                <a:path w="1170" h="1179" extrusionOk="0">
                  <a:moveTo>
                    <a:pt x="585" y="121"/>
                  </a:moveTo>
                  <a:cubicBezTo>
                    <a:pt x="845" y="121"/>
                    <a:pt x="1058" y="325"/>
                    <a:pt x="1058" y="585"/>
                  </a:cubicBezTo>
                  <a:cubicBezTo>
                    <a:pt x="1058" y="844"/>
                    <a:pt x="845" y="1058"/>
                    <a:pt x="585" y="1058"/>
                  </a:cubicBezTo>
                  <a:cubicBezTo>
                    <a:pt x="325" y="1058"/>
                    <a:pt x="121" y="844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0"/>
                  </a:moveTo>
                  <a:cubicBezTo>
                    <a:pt x="269" y="0"/>
                    <a:pt x="0" y="269"/>
                    <a:pt x="0" y="585"/>
                  </a:cubicBezTo>
                  <a:cubicBezTo>
                    <a:pt x="0" y="909"/>
                    <a:pt x="260" y="1178"/>
                    <a:pt x="585" y="1178"/>
                  </a:cubicBezTo>
                  <a:cubicBezTo>
                    <a:pt x="910" y="1178"/>
                    <a:pt x="1169" y="909"/>
                    <a:pt x="1169" y="585"/>
                  </a:cubicBezTo>
                  <a:cubicBezTo>
                    <a:pt x="1169" y="269"/>
                    <a:pt x="910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1539400" y="2476800"/>
              <a:ext cx="155175" cy="34125"/>
            </a:xfrm>
            <a:custGeom>
              <a:avLst/>
              <a:gdLst/>
              <a:ahLst/>
              <a:cxnLst/>
              <a:rect l="l" t="t" r="r" b="b"/>
              <a:pathLst>
                <a:path w="6207" h="1365" extrusionOk="0">
                  <a:moveTo>
                    <a:pt x="65" y="0"/>
                  </a:moveTo>
                  <a:cubicBezTo>
                    <a:pt x="28" y="0"/>
                    <a:pt x="1" y="28"/>
                    <a:pt x="1" y="65"/>
                  </a:cubicBezTo>
                  <a:lnTo>
                    <a:pt x="1" y="1290"/>
                  </a:lnTo>
                  <a:cubicBezTo>
                    <a:pt x="1" y="1336"/>
                    <a:pt x="28" y="1364"/>
                    <a:pt x="65" y="1364"/>
                  </a:cubicBezTo>
                  <a:lnTo>
                    <a:pt x="6142" y="1364"/>
                  </a:lnTo>
                  <a:cubicBezTo>
                    <a:pt x="6179" y="1364"/>
                    <a:pt x="6207" y="1336"/>
                    <a:pt x="6207" y="1290"/>
                  </a:cubicBezTo>
                  <a:lnTo>
                    <a:pt x="6207" y="65"/>
                  </a:lnTo>
                  <a:cubicBezTo>
                    <a:pt x="6207" y="28"/>
                    <a:pt x="6179" y="0"/>
                    <a:pt x="61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1537775" y="2475175"/>
              <a:ext cx="158425" cy="37125"/>
            </a:xfrm>
            <a:custGeom>
              <a:avLst/>
              <a:gdLst/>
              <a:ahLst/>
              <a:cxnLst/>
              <a:rect l="l" t="t" r="r" b="b"/>
              <a:pathLst>
                <a:path w="6337" h="1485" extrusionOk="0">
                  <a:moveTo>
                    <a:pt x="6207" y="121"/>
                  </a:moveTo>
                  <a:cubicBezTo>
                    <a:pt x="6207" y="121"/>
                    <a:pt x="6216" y="130"/>
                    <a:pt x="6216" y="130"/>
                  </a:cubicBezTo>
                  <a:lnTo>
                    <a:pt x="6216" y="1355"/>
                  </a:lnTo>
                  <a:cubicBezTo>
                    <a:pt x="6216" y="1364"/>
                    <a:pt x="6207" y="1373"/>
                    <a:pt x="6207" y="1373"/>
                  </a:cubicBezTo>
                  <a:lnTo>
                    <a:pt x="130" y="1373"/>
                  </a:lnTo>
                  <a:cubicBezTo>
                    <a:pt x="121" y="1373"/>
                    <a:pt x="121" y="1364"/>
                    <a:pt x="121" y="1355"/>
                  </a:cubicBezTo>
                  <a:lnTo>
                    <a:pt x="121" y="130"/>
                  </a:lnTo>
                  <a:cubicBezTo>
                    <a:pt x="121" y="130"/>
                    <a:pt x="121" y="121"/>
                    <a:pt x="130" y="121"/>
                  </a:cubicBezTo>
                  <a:close/>
                  <a:moveTo>
                    <a:pt x="130" y="0"/>
                  </a:moveTo>
                  <a:cubicBezTo>
                    <a:pt x="66" y="0"/>
                    <a:pt x="1" y="65"/>
                    <a:pt x="1" y="130"/>
                  </a:cubicBezTo>
                  <a:lnTo>
                    <a:pt x="1" y="1355"/>
                  </a:lnTo>
                  <a:cubicBezTo>
                    <a:pt x="1" y="1429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29"/>
                    <a:pt x="6337" y="1355"/>
                  </a:cubicBezTo>
                  <a:lnTo>
                    <a:pt x="6337" y="130"/>
                  </a:lnTo>
                  <a:cubicBezTo>
                    <a:pt x="6337" y="65"/>
                    <a:pt x="6272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1552850" y="2486550"/>
              <a:ext cx="54300" cy="3025"/>
            </a:xfrm>
            <a:custGeom>
              <a:avLst/>
              <a:gdLst/>
              <a:ahLst/>
              <a:cxnLst/>
              <a:rect l="l" t="t" r="r" b="b"/>
              <a:pathLst>
                <a:path w="2172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106" y="121"/>
                  </a:lnTo>
                  <a:cubicBezTo>
                    <a:pt x="2143" y="121"/>
                    <a:pt x="2171" y="93"/>
                    <a:pt x="2171" y="56"/>
                  </a:cubicBezTo>
                  <a:cubicBezTo>
                    <a:pt x="2171" y="28"/>
                    <a:pt x="2143" y="0"/>
                    <a:pt x="2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1614300" y="2486550"/>
              <a:ext cx="33675" cy="3025"/>
            </a:xfrm>
            <a:custGeom>
              <a:avLst/>
              <a:gdLst/>
              <a:ahLst/>
              <a:cxnLst/>
              <a:rect l="l" t="t" r="r" b="b"/>
              <a:pathLst>
                <a:path w="1347" h="121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56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1557025" y="2497675"/>
              <a:ext cx="33650" cy="3025"/>
            </a:xfrm>
            <a:custGeom>
              <a:avLst/>
              <a:gdLst/>
              <a:ahLst/>
              <a:cxnLst/>
              <a:rect l="l" t="t" r="r" b="b"/>
              <a:pathLst>
                <a:path w="1346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56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1657450" y="2486550"/>
              <a:ext cx="20900" cy="3025"/>
            </a:xfrm>
            <a:custGeom>
              <a:avLst/>
              <a:gdLst/>
              <a:ahLst/>
              <a:cxnLst/>
              <a:rect l="l" t="t" r="r" b="b"/>
              <a:pathLst>
                <a:path w="836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80" y="121"/>
                  </a:lnTo>
                  <a:cubicBezTo>
                    <a:pt x="807" y="121"/>
                    <a:pt x="835" y="93"/>
                    <a:pt x="835" y="56"/>
                  </a:cubicBezTo>
                  <a:cubicBezTo>
                    <a:pt x="835" y="28"/>
                    <a:pt x="817" y="0"/>
                    <a:pt x="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1612925" y="2498600"/>
              <a:ext cx="20900" cy="3025"/>
            </a:xfrm>
            <a:custGeom>
              <a:avLst/>
              <a:gdLst/>
              <a:ahLst/>
              <a:cxnLst/>
              <a:rect l="l" t="t" r="r" b="b"/>
              <a:pathLst>
                <a:path w="836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79" y="121"/>
                  </a:lnTo>
                  <a:cubicBezTo>
                    <a:pt x="807" y="121"/>
                    <a:pt x="835" y="93"/>
                    <a:pt x="835" y="56"/>
                  </a:cubicBezTo>
                  <a:cubicBezTo>
                    <a:pt x="835" y="28"/>
                    <a:pt x="807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1471450" y="2442950"/>
              <a:ext cx="235200" cy="7900"/>
            </a:xfrm>
            <a:custGeom>
              <a:avLst/>
              <a:gdLst/>
              <a:ahLst/>
              <a:cxnLst/>
              <a:rect l="l" t="t" r="r" b="b"/>
              <a:pathLst>
                <a:path w="9408" h="316" extrusionOk="0">
                  <a:moveTo>
                    <a:pt x="0" y="0"/>
                  </a:moveTo>
                  <a:lnTo>
                    <a:pt x="0" y="315"/>
                  </a:lnTo>
                  <a:lnTo>
                    <a:pt x="9407" y="315"/>
                  </a:lnTo>
                  <a:lnTo>
                    <a:pt x="9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1470050" y="2441550"/>
              <a:ext cx="237975" cy="10700"/>
            </a:xfrm>
            <a:custGeom>
              <a:avLst/>
              <a:gdLst/>
              <a:ahLst/>
              <a:cxnLst/>
              <a:rect l="l" t="t" r="r" b="b"/>
              <a:pathLst>
                <a:path w="9519" h="428" extrusionOk="0">
                  <a:moveTo>
                    <a:pt x="9398" y="112"/>
                  </a:moveTo>
                  <a:lnTo>
                    <a:pt x="9398" y="316"/>
                  </a:lnTo>
                  <a:lnTo>
                    <a:pt x="112" y="316"/>
                  </a:lnTo>
                  <a:lnTo>
                    <a:pt x="112" y="112"/>
                  </a:lnTo>
                  <a:close/>
                  <a:moveTo>
                    <a:pt x="5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371"/>
                  </a:lnTo>
                  <a:cubicBezTo>
                    <a:pt x="1" y="409"/>
                    <a:pt x="29" y="427"/>
                    <a:pt x="56" y="427"/>
                  </a:cubicBezTo>
                  <a:lnTo>
                    <a:pt x="9463" y="427"/>
                  </a:lnTo>
                  <a:cubicBezTo>
                    <a:pt x="9491" y="427"/>
                    <a:pt x="9519" y="399"/>
                    <a:pt x="9519" y="371"/>
                  </a:cubicBezTo>
                  <a:lnTo>
                    <a:pt x="9519" y="56"/>
                  </a:lnTo>
                  <a:cubicBezTo>
                    <a:pt x="9519" y="19"/>
                    <a:pt x="9491" y="0"/>
                    <a:pt x="9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1458000" y="2546825"/>
              <a:ext cx="262100" cy="85850"/>
            </a:xfrm>
            <a:custGeom>
              <a:avLst/>
              <a:gdLst/>
              <a:ahLst/>
              <a:cxnLst/>
              <a:rect l="l" t="t" r="r" b="b"/>
              <a:pathLst>
                <a:path w="10484" h="3434" extrusionOk="0">
                  <a:moveTo>
                    <a:pt x="538" y="1"/>
                  </a:moveTo>
                  <a:cubicBezTo>
                    <a:pt x="242" y="1"/>
                    <a:pt x="0" y="242"/>
                    <a:pt x="0" y="539"/>
                  </a:cubicBezTo>
                  <a:lnTo>
                    <a:pt x="0" y="2895"/>
                  </a:lnTo>
                  <a:cubicBezTo>
                    <a:pt x="0" y="3192"/>
                    <a:pt x="242" y="3433"/>
                    <a:pt x="538" y="3433"/>
                  </a:cubicBezTo>
                  <a:lnTo>
                    <a:pt x="9945" y="3433"/>
                  </a:lnTo>
                  <a:cubicBezTo>
                    <a:pt x="10242" y="3433"/>
                    <a:pt x="10483" y="3192"/>
                    <a:pt x="10483" y="2895"/>
                  </a:cubicBezTo>
                  <a:lnTo>
                    <a:pt x="10483" y="539"/>
                  </a:lnTo>
                  <a:cubicBezTo>
                    <a:pt x="10483" y="242"/>
                    <a:pt x="10242" y="1"/>
                    <a:pt x="9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1456600" y="2545450"/>
              <a:ext cx="264875" cy="88850"/>
            </a:xfrm>
            <a:custGeom>
              <a:avLst/>
              <a:gdLst/>
              <a:ahLst/>
              <a:cxnLst/>
              <a:rect l="l" t="t" r="r" b="b"/>
              <a:pathLst>
                <a:path w="10595" h="3554" extrusionOk="0">
                  <a:moveTo>
                    <a:pt x="10001" y="112"/>
                  </a:moveTo>
                  <a:cubicBezTo>
                    <a:pt x="10261" y="112"/>
                    <a:pt x="10474" y="325"/>
                    <a:pt x="10474" y="594"/>
                  </a:cubicBezTo>
                  <a:lnTo>
                    <a:pt x="10474" y="2950"/>
                  </a:lnTo>
                  <a:cubicBezTo>
                    <a:pt x="10474" y="3219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19"/>
                    <a:pt x="112" y="2950"/>
                  </a:cubicBezTo>
                  <a:lnTo>
                    <a:pt x="112" y="594"/>
                  </a:lnTo>
                  <a:cubicBezTo>
                    <a:pt x="112" y="325"/>
                    <a:pt x="325" y="112"/>
                    <a:pt x="594" y="112"/>
                  </a:cubicBezTo>
                  <a:close/>
                  <a:moveTo>
                    <a:pt x="594" y="0"/>
                  </a:moveTo>
                  <a:cubicBezTo>
                    <a:pt x="270" y="0"/>
                    <a:pt x="1" y="260"/>
                    <a:pt x="1" y="594"/>
                  </a:cubicBezTo>
                  <a:lnTo>
                    <a:pt x="1" y="2950"/>
                  </a:lnTo>
                  <a:cubicBezTo>
                    <a:pt x="1" y="3284"/>
                    <a:pt x="270" y="3553"/>
                    <a:pt x="594" y="3553"/>
                  </a:cubicBezTo>
                  <a:lnTo>
                    <a:pt x="10001" y="3553"/>
                  </a:lnTo>
                  <a:cubicBezTo>
                    <a:pt x="10326" y="3553"/>
                    <a:pt x="10595" y="3284"/>
                    <a:pt x="10595" y="2950"/>
                  </a:cubicBezTo>
                  <a:lnTo>
                    <a:pt x="10595" y="594"/>
                  </a:lnTo>
                  <a:cubicBezTo>
                    <a:pt x="10595" y="269"/>
                    <a:pt x="10326" y="0"/>
                    <a:pt x="10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1485375" y="2576525"/>
              <a:ext cx="26450" cy="26450"/>
            </a:xfrm>
            <a:custGeom>
              <a:avLst/>
              <a:gdLst/>
              <a:ahLst/>
              <a:cxnLst/>
              <a:rect l="l" t="t" r="r" b="b"/>
              <a:pathLst>
                <a:path w="1058" h="1058" extrusionOk="0">
                  <a:moveTo>
                    <a:pt x="529" y="0"/>
                  </a:moveTo>
                  <a:cubicBezTo>
                    <a:pt x="241" y="0"/>
                    <a:pt x="0" y="242"/>
                    <a:pt x="0" y="529"/>
                  </a:cubicBezTo>
                  <a:cubicBezTo>
                    <a:pt x="0" y="817"/>
                    <a:pt x="241" y="1058"/>
                    <a:pt x="529" y="1058"/>
                  </a:cubicBezTo>
                  <a:cubicBezTo>
                    <a:pt x="826" y="1058"/>
                    <a:pt x="1058" y="826"/>
                    <a:pt x="1058" y="529"/>
                  </a:cubicBezTo>
                  <a:cubicBezTo>
                    <a:pt x="1058" y="242"/>
                    <a:pt x="826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1483975" y="2575125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170" h="1170" extrusionOk="0">
                  <a:moveTo>
                    <a:pt x="585" y="112"/>
                  </a:moveTo>
                  <a:cubicBezTo>
                    <a:pt x="845" y="112"/>
                    <a:pt x="1058" y="325"/>
                    <a:pt x="1058" y="585"/>
                  </a:cubicBezTo>
                  <a:cubicBezTo>
                    <a:pt x="1058" y="845"/>
                    <a:pt x="845" y="1058"/>
                    <a:pt x="585" y="1058"/>
                  </a:cubicBezTo>
                  <a:cubicBezTo>
                    <a:pt x="325" y="1058"/>
                    <a:pt x="121" y="845"/>
                    <a:pt x="121" y="585"/>
                  </a:cubicBezTo>
                  <a:cubicBezTo>
                    <a:pt x="121" y="325"/>
                    <a:pt x="325" y="112"/>
                    <a:pt x="585" y="112"/>
                  </a:cubicBezTo>
                  <a:close/>
                  <a:moveTo>
                    <a:pt x="585" y="1"/>
                  </a:moveTo>
                  <a:cubicBezTo>
                    <a:pt x="269" y="1"/>
                    <a:pt x="0" y="260"/>
                    <a:pt x="0" y="585"/>
                  </a:cubicBezTo>
                  <a:cubicBezTo>
                    <a:pt x="0" y="910"/>
                    <a:pt x="260" y="1170"/>
                    <a:pt x="585" y="1170"/>
                  </a:cubicBezTo>
                  <a:cubicBezTo>
                    <a:pt x="910" y="1170"/>
                    <a:pt x="1169" y="910"/>
                    <a:pt x="1169" y="585"/>
                  </a:cubicBezTo>
                  <a:cubicBezTo>
                    <a:pt x="1169" y="260"/>
                    <a:pt x="91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1539400" y="2572575"/>
              <a:ext cx="155175" cy="34350"/>
            </a:xfrm>
            <a:custGeom>
              <a:avLst/>
              <a:gdLst/>
              <a:ahLst/>
              <a:cxnLst/>
              <a:rect l="l" t="t" r="r" b="b"/>
              <a:pathLst>
                <a:path w="6207" h="1374" extrusionOk="0">
                  <a:moveTo>
                    <a:pt x="65" y="1"/>
                  </a:moveTo>
                  <a:cubicBezTo>
                    <a:pt x="28" y="1"/>
                    <a:pt x="1" y="38"/>
                    <a:pt x="1" y="75"/>
                  </a:cubicBezTo>
                  <a:lnTo>
                    <a:pt x="1" y="1299"/>
                  </a:lnTo>
                  <a:cubicBezTo>
                    <a:pt x="1" y="1336"/>
                    <a:pt x="28" y="1374"/>
                    <a:pt x="65" y="1374"/>
                  </a:cubicBezTo>
                  <a:lnTo>
                    <a:pt x="6142" y="1374"/>
                  </a:lnTo>
                  <a:cubicBezTo>
                    <a:pt x="6179" y="1374"/>
                    <a:pt x="6207" y="1336"/>
                    <a:pt x="6207" y="1299"/>
                  </a:cubicBezTo>
                  <a:lnTo>
                    <a:pt x="6207" y="75"/>
                  </a:lnTo>
                  <a:cubicBezTo>
                    <a:pt x="6207" y="38"/>
                    <a:pt x="6179" y="1"/>
                    <a:pt x="6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1537775" y="2571175"/>
              <a:ext cx="158425" cy="37150"/>
            </a:xfrm>
            <a:custGeom>
              <a:avLst/>
              <a:gdLst/>
              <a:ahLst/>
              <a:cxnLst/>
              <a:rect l="l" t="t" r="r" b="b"/>
              <a:pathLst>
                <a:path w="6337" h="1486" extrusionOk="0">
                  <a:moveTo>
                    <a:pt x="6207" y="122"/>
                  </a:moveTo>
                  <a:cubicBezTo>
                    <a:pt x="6207" y="122"/>
                    <a:pt x="6216" y="122"/>
                    <a:pt x="6216" y="131"/>
                  </a:cubicBezTo>
                  <a:lnTo>
                    <a:pt x="6216" y="1355"/>
                  </a:lnTo>
                  <a:cubicBezTo>
                    <a:pt x="6216" y="1365"/>
                    <a:pt x="6207" y="1374"/>
                    <a:pt x="6207" y="1374"/>
                  </a:cubicBezTo>
                  <a:lnTo>
                    <a:pt x="130" y="1374"/>
                  </a:lnTo>
                  <a:cubicBezTo>
                    <a:pt x="121" y="1374"/>
                    <a:pt x="121" y="1365"/>
                    <a:pt x="121" y="1355"/>
                  </a:cubicBezTo>
                  <a:lnTo>
                    <a:pt x="121" y="131"/>
                  </a:lnTo>
                  <a:cubicBezTo>
                    <a:pt x="121" y="122"/>
                    <a:pt x="121" y="122"/>
                    <a:pt x="130" y="122"/>
                  </a:cubicBezTo>
                  <a:close/>
                  <a:moveTo>
                    <a:pt x="130" y="1"/>
                  </a:moveTo>
                  <a:cubicBezTo>
                    <a:pt x="66" y="1"/>
                    <a:pt x="1" y="57"/>
                    <a:pt x="1" y="131"/>
                  </a:cubicBezTo>
                  <a:lnTo>
                    <a:pt x="1" y="1355"/>
                  </a:lnTo>
                  <a:cubicBezTo>
                    <a:pt x="1" y="1430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30"/>
                    <a:pt x="6337" y="1355"/>
                  </a:cubicBezTo>
                  <a:lnTo>
                    <a:pt x="6337" y="131"/>
                  </a:lnTo>
                  <a:cubicBezTo>
                    <a:pt x="6337" y="57"/>
                    <a:pt x="6272" y="1"/>
                    <a:pt x="6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1552850" y="2582550"/>
              <a:ext cx="54300" cy="2800"/>
            </a:xfrm>
            <a:custGeom>
              <a:avLst/>
              <a:gdLst/>
              <a:ahLst/>
              <a:cxnLst/>
              <a:rect l="l" t="t" r="r" b="b"/>
              <a:pathLst>
                <a:path w="2172" h="112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2106" y="112"/>
                  </a:lnTo>
                  <a:cubicBezTo>
                    <a:pt x="2143" y="112"/>
                    <a:pt x="2171" y="93"/>
                    <a:pt x="2171" y="56"/>
                  </a:cubicBezTo>
                  <a:cubicBezTo>
                    <a:pt x="2171" y="28"/>
                    <a:pt x="2143" y="1"/>
                    <a:pt x="2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1614300" y="2582550"/>
              <a:ext cx="33675" cy="2800"/>
            </a:xfrm>
            <a:custGeom>
              <a:avLst/>
              <a:gdLst/>
              <a:ahLst/>
              <a:cxnLst/>
              <a:rect l="l" t="t" r="r" b="b"/>
              <a:pathLst>
                <a:path w="1347" h="112" extrusionOk="0">
                  <a:moveTo>
                    <a:pt x="57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1290" y="112"/>
                  </a:lnTo>
                  <a:cubicBezTo>
                    <a:pt x="1318" y="112"/>
                    <a:pt x="1346" y="93"/>
                    <a:pt x="1346" y="56"/>
                  </a:cubicBezTo>
                  <a:cubicBezTo>
                    <a:pt x="1346" y="28"/>
                    <a:pt x="1318" y="1"/>
                    <a:pt x="1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1557025" y="2593675"/>
              <a:ext cx="33650" cy="2825"/>
            </a:xfrm>
            <a:custGeom>
              <a:avLst/>
              <a:gdLst/>
              <a:ahLst/>
              <a:cxnLst/>
              <a:rect l="l" t="t" r="r" b="b"/>
              <a:pathLst>
                <a:path w="1346" h="113" extrusionOk="0">
                  <a:moveTo>
                    <a:pt x="56" y="1"/>
                  </a:moveTo>
                  <a:cubicBezTo>
                    <a:pt x="28" y="1"/>
                    <a:pt x="1" y="29"/>
                    <a:pt x="1" y="56"/>
                  </a:cubicBezTo>
                  <a:cubicBezTo>
                    <a:pt x="1" y="94"/>
                    <a:pt x="28" y="112"/>
                    <a:pt x="56" y="112"/>
                  </a:cubicBezTo>
                  <a:lnTo>
                    <a:pt x="1290" y="112"/>
                  </a:lnTo>
                  <a:cubicBezTo>
                    <a:pt x="1318" y="112"/>
                    <a:pt x="1346" y="94"/>
                    <a:pt x="1346" y="56"/>
                  </a:cubicBezTo>
                  <a:cubicBezTo>
                    <a:pt x="1346" y="29"/>
                    <a:pt x="1318" y="1"/>
                    <a:pt x="1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1657450" y="2582550"/>
              <a:ext cx="20900" cy="2800"/>
            </a:xfrm>
            <a:custGeom>
              <a:avLst/>
              <a:gdLst/>
              <a:ahLst/>
              <a:cxnLst/>
              <a:rect l="l" t="t" r="r" b="b"/>
              <a:pathLst>
                <a:path w="836" h="112" extrusionOk="0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780" y="112"/>
                  </a:lnTo>
                  <a:cubicBezTo>
                    <a:pt x="807" y="112"/>
                    <a:pt x="835" y="93"/>
                    <a:pt x="835" y="56"/>
                  </a:cubicBezTo>
                  <a:cubicBezTo>
                    <a:pt x="835" y="28"/>
                    <a:pt x="81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1612925" y="2594600"/>
              <a:ext cx="20900" cy="2825"/>
            </a:xfrm>
            <a:custGeom>
              <a:avLst/>
              <a:gdLst/>
              <a:ahLst/>
              <a:cxnLst/>
              <a:rect l="l" t="t" r="r" b="b"/>
              <a:pathLst>
                <a:path w="836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779" y="112"/>
                  </a:lnTo>
                  <a:cubicBezTo>
                    <a:pt x="807" y="112"/>
                    <a:pt x="835" y="94"/>
                    <a:pt x="835" y="57"/>
                  </a:cubicBezTo>
                  <a:cubicBezTo>
                    <a:pt x="835" y="29"/>
                    <a:pt x="807" y="1"/>
                    <a:pt x="7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1471450" y="2538725"/>
              <a:ext cx="235200" cy="8125"/>
            </a:xfrm>
            <a:custGeom>
              <a:avLst/>
              <a:gdLst/>
              <a:ahLst/>
              <a:cxnLst/>
              <a:rect l="l" t="t" r="r" b="b"/>
              <a:pathLst>
                <a:path w="9408" h="325" extrusionOk="0">
                  <a:moveTo>
                    <a:pt x="0" y="0"/>
                  </a:moveTo>
                  <a:lnTo>
                    <a:pt x="0" y="325"/>
                  </a:lnTo>
                  <a:lnTo>
                    <a:pt x="9407" y="325"/>
                  </a:lnTo>
                  <a:lnTo>
                    <a:pt x="9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1470050" y="2537325"/>
              <a:ext cx="237975" cy="10925"/>
            </a:xfrm>
            <a:custGeom>
              <a:avLst/>
              <a:gdLst/>
              <a:ahLst/>
              <a:cxnLst/>
              <a:rect l="l" t="t" r="r" b="b"/>
              <a:pathLst>
                <a:path w="9519" h="437" extrusionOk="0">
                  <a:moveTo>
                    <a:pt x="9398" y="121"/>
                  </a:moveTo>
                  <a:lnTo>
                    <a:pt x="9398" y="325"/>
                  </a:lnTo>
                  <a:lnTo>
                    <a:pt x="112" y="325"/>
                  </a:lnTo>
                  <a:lnTo>
                    <a:pt x="112" y="121"/>
                  </a:lnTo>
                  <a:close/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lnTo>
                    <a:pt x="1" y="381"/>
                  </a:lnTo>
                  <a:cubicBezTo>
                    <a:pt x="1" y="409"/>
                    <a:pt x="29" y="437"/>
                    <a:pt x="56" y="437"/>
                  </a:cubicBezTo>
                  <a:lnTo>
                    <a:pt x="9463" y="437"/>
                  </a:lnTo>
                  <a:cubicBezTo>
                    <a:pt x="9491" y="437"/>
                    <a:pt x="9519" y="409"/>
                    <a:pt x="9519" y="381"/>
                  </a:cubicBezTo>
                  <a:lnTo>
                    <a:pt x="9519" y="66"/>
                  </a:lnTo>
                  <a:cubicBezTo>
                    <a:pt x="9519" y="28"/>
                    <a:pt x="9491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799825" y="2522025"/>
              <a:ext cx="52425" cy="44325"/>
            </a:xfrm>
            <a:custGeom>
              <a:avLst/>
              <a:gdLst/>
              <a:ahLst/>
              <a:cxnLst/>
              <a:rect l="l" t="t" r="r" b="b"/>
              <a:pathLst>
                <a:path w="2097" h="1773" extrusionOk="0">
                  <a:moveTo>
                    <a:pt x="0" y="0"/>
                  </a:moveTo>
                  <a:lnTo>
                    <a:pt x="0" y="1772"/>
                  </a:lnTo>
                  <a:lnTo>
                    <a:pt x="2097" y="1772"/>
                  </a:lnTo>
                  <a:lnTo>
                    <a:pt x="2097" y="19"/>
                  </a:lnTo>
                  <a:lnTo>
                    <a:pt x="1976" y="19"/>
                  </a:lnTo>
                  <a:lnTo>
                    <a:pt x="1976" y="1661"/>
                  </a:lnTo>
                  <a:lnTo>
                    <a:pt x="121" y="166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829050" y="2521100"/>
              <a:ext cx="60550" cy="2800"/>
            </a:xfrm>
            <a:custGeom>
              <a:avLst/>
              <a:gdLst/>
              <a:ahLst/>
              <a:cxnLst/>
              <a:rect l="l" t="t" r="r" b="b"/>
              <a:pathLst>
                <a:path w="2422" h="112" extrusionOk="0">
                  <a:moveTo>
                    <a:pt x="0" y="0"/>
                  </a:moveTo>
                  <a:lnTo>
                    <a:pt x="0" y="112"/>
                  </a:lnTo>
                  <a:lnTo>
                    <a:pt x="2421" y="112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829050" y="2492325"/>
              <a:ext cx="60550" cy="3050"/>
            </a:xfrm>
            <a:custGeom>
              <a:avLst/>
              <a:gdLst/>
              <a:ahLst/>
              <a:cxnLst/>
              <a:rect l="l" t="t" r="r" b="b"/>
              <a:pathLst>
                <a:path w="2422" h="122" extrusionOk="0">
                  <a:moveTo>
                    <a:pt x="0" y="1"/>
                  </a:moveTo>
                  <a:lnTo>
                    <a:pt x="0" y="122"/>
                  </a:lnTo>
                  <a:lnTo>
                    <a:pt x="2421" y="122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794475" y="2510200"/>
              <a:ext cx="13950" cy="13700"/>
            </a:xfrm>
            <a:custGeom>
              <a:avLst/>
              <a:gdLst/>
              <a:ahLst/>
              <a:cxnLst/>
              <a:rect l="l" t="t" r="r" b="b"/>
              <a:pathLst>
                <a:path w="558" h="548" extrusionOk="0">
                  <a:moveTo>
                    <a:pt x="279" y="121"/>
                  </a:moveTo>
                  <a:cubicBezTo>
                    <a:pt x="363" y="121"/>
                    <a:pt x="437" y="186"/>
                    <a:pt x="437" y="279"/>
                  </a:cubicBezTo>
                  <a:cubicBezTo>
                    <a:pt x="437" y="362"/>
                    <a:pt x="363" y="436"/>
                    <a:pt x="279" y="436"/>
                  </a:cubicBezTo>
                  <a:cubicBezTo>
                    <a:pt x="186" y="436"/>
                    <a:pt x="121" y="362"/>
                    <a:pt x="121" y="279"/>
                  </a:cubicBezTo>
                  <a:cubicBezTo>
                    <a:pt x="121" y="186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27"/>
                    <a:pt x="131" y="548"/>
                    <a:pt x="279" y="548"/>
                  </a:cubicBezTo>
                  <a:cubicBezTo>
                    <a:pt x="428" y="548"/>
                    <a:pt x="557" y="427"/>
                    <a:pt x="557" y="279"/>
                  </a:cubicBezTo>
                  <a:cubicBezTo>
                    <a:pt x="557" y="121"/>
                    <a:pt x="42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816975" y="251575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9" y="112"/>
                  </a:moveTo>
                  <a:cubicBezTo>
                    <a:pt x="362" y="112"/>
                    <a:pt x="437" y="186"/>
                    <a:pt x="437" y="270"/>
                  </a:cubicBezTo>
                  <a:cubicBezTo>
                    <a:pt x="437" y="363"/>
                    <a:pt x="362" y="437"/>
                    <a:pt x="279" y="437"/>
                  </a:cubicBezTo>
                  <a:cubicBezTo>
                    <a:pt x="186" y="437"/>
                    <a:pt x="121" y="363"/>
                    <a:pt x="121" y="270"/>
                  </a:cubicBezTo>
                  <a:cubicBezTo>
                    <a:pt x="121" y="186"/>
                    <a:pt x="186" y="112"/>
                    <a:pt x="279" y="112"/>
                  </a:cubicBezTo>
                  <a:close/>
                  <a:moveTo>
                    <a:pt x="279" y="1"/>
                  </a:moveTo>
                  <a:cubicBezTo>
                    <a:pt x="121" y="1"/>
                    <a:pt x="1" y="121"/>
                    <a:pt x="1" y="270"/>
                  </a:cubicBezTo>
                  <a:cubicBezTo>
                    <a:pt x="1" y="428"/>
                    <a:pt x="121" y="548"/>
                    <a:pt x="279" y="548"/>
                  </a:cubicBezTo>
                  <a:cubicBezTo>
                    <a:pt x="427" y="548"/>
                    <a:pt x="548" y="428"/>
                    <a:pt x="548" y="270"/>
                  </a:cubicBezTo>
                  <a:cubicBezTo>
                    <a:pt x="548" y="121"/>
                    <a:pt x="427" y="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816975" y="2486775"/>
              <a:ext cx="13700" cy="13925"/>
            </a:xfrm>
            <a:custGeom>
              <a:avLst/>
              <a:gdLst/>
              <a:ahLst/>
              <a:cxnLst/>
              <a:rect l="l" t="t" r="r" b="b"/>
              <a:pathLst>
                <a:path w="548" h="557" extrusionOk="0">
                  <a:moveTo>
                    <a:pt x="279" y="121"/>
                  </a:moveTo>
                  <a:cubicBezTo>
                    <a:pt x="362" y="121"/>
                    <a:pt x="437" y="195"/>
                    <a:pt x="437" y="279"/>
                  </a:cubicBezTo>
                  <a:cubicBezTo>
                    <a:pt x="437" y="371"/>
                    <a:pt x="362" y="436"/>
                    <a:pt x="279" y="436"/>
                  </a:cubicBezTo>
                  <a:cubicBezTo>
                    <a:pt x="186" y="436"/>
                    <a:pt x="121" y="371"/>
                    <a:pt x="121" y="279"/>
                  </a:cubicBezTo>
                  <a:cubicBezTo>
                    <a:pt x="121" y="195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21" y="0"/>
                    <a:pt x="1" y="130"/>
                    <a:pt x="1" y="279"/>
                  </a:cubicBezTo>
                  <a:cubicBezTo>
                    <a:pt x="1" y="427"/>
                    <a:pt x="121" y="557"/>
                    <a:pt x="279" y="557"/>
                  </a:cubicBezTo>
                  <a:cubicBezTo>
                    <a:pt x="427" y="557"/>
                    <a:pt x="548" y="427"/>
                    <a:pt x="548" y="279"/>
                  </a:cubicBezTo>
                  <a:cubicBezTo>
                    <a:pt x="548" y="130"/>
                    <a:pt x="427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884925" y="2342975"/>
              <a:ext cx="446475" cy="258150"/>
            </a:xfrm>
            <a:custGeom>
              <a:avLst/>
              <a:gdLst/>
              <a:ahLst/>
              <a:cxnLst/>
              <a:rect l="l" t="t" r="r" b="b"/>
              <a:pathLst>
                <a:path w="17859" h="10326" extrusionOk="0">
                  <a:moveTo>
                    <a:pt x="8517" y="1"/>
                  </a:moveTo>
                  <a:cubicBezTo>
                    <a:pt x="5826" y="1"/>
                    <a:pt x="3637" y="2144"/>
                    <a:pt x="3563" y="4815"/>
                  </a:cubicBezTo>
                  <a:lnTo>
                    <a:pt x="2737" y="4815"/>
                  </a:lnTo>
                  <a:cubicBezTo>
                    <a:pt x="1225" y="4815"/>
                    <a:pt x="1" y="6040"/>
                    <a:pt x="1" y="7552"/>
                  </a:cubicBezTo>
                  <a:lnTo>
                    <a:pt x="1" y="7589"/>
                  </a:lnTo>
                  <a:cubicBezTo>
                    <a:pt x="1" y="9101"/>
                    <a:pt x="1225" y="10326"/>
                    <a:pt x="2737" y="10326"/>
                  </a:cubicBezTo>
                  <a:lnTo>
                    <a:pt x="14445" y="10326"/>
                  </a:lnTo>
                  <a:cubicBezTo>
                    <a:pt x="16513" y="10326"/>
                    <a:pt x="17858" y="8368"/>
                    <a:pt x="17728" y="6587"/>
                  </a:cubicBezTo>
                  <a:cubicBezTo>
                    <a:pt x="17728" y="6550"/>
                    <a:pt x="17728" y="6513"/>
                    <a:pt x="17728" y="6476"/>
                  </a:cubicBezTo>
                  <a:cubicBezTo>
                    <a:pt x="17691" y="4537"/>
                    <a:pt x="16003" y="2941"/>
                    <a:pt x="14073" y="2941"/>
                  </a:cubicBezTo>
                  <a:cubicBezTo>
                    <a:pt x="13739" y="2941"/>
                    <a:pt x="13415" y="2988"/>
                    <a:pt x="13109" y="3071"/>
                  </a:cubicBezTo>
                  <a:cubicBezTo>
                    <a:pt x="12367" y="1272"/>
                    <a:pt x="10595" y="1"/>
                    <a:pt x="8517" y="1"/>
                  </a:cubicBezTo>
                  <a:close/>
                </a:path>
              </a:pathLst>
            </a:custGeom>
            <a:solidFill>
              <a:srgbClr val="CAC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884925" y="2342975"/>
              <a:ext cx="446475" cy="258150"/>
            </a:xfrm>
            <a:custGeom>
              <a:avLst/>
              <a:gdLst/>
              <a:ahLst/>
              <a:cxnLst/>
              <a:rect l="l" t="t" r="r" b="b"/>
              <a:pathLst>
                <a:path w="17859" h="10326" extrusionOk="0">
                  <a:moveTo>
                    <a:pt x="17728" y="6587"/>
                  </a:moveTo>
                  <a:cubicBezTo>
                    <a:pt x="17728" y="6550"/>
                    <a:pt x="17728" y="6513"/>
                    <a:pt x="17728" y="6476"/>
                  </a:cubicBezTo>
                  <a:cubicBezTo>
                    <a:pt x="17691" y="4537"/>
                    <a:pt x="16003" y="2941"/>
                    <a:pt x="14073" y="2941"/>
                  </a:cubicBezTo>
                  <a:cubicBezTo>
                    <a:pt x="13739" y="2941"/>
                    <a:pt x="13415" y="2988"/>
                    <a:pt x="13109" y="3071"/>
                  </a:cubicBezTo>
                  <a:cubicBezTo>
                    <a:pt x="12367" y="1272"/>
                    <a:pt x="10595" y="1"/>
                    <a:pt x="8517" y="1"/>
                  </a:cubicBezTo>
                  <a:cubicBezTo>
                    <a:pt x="5826" y="1"/>
                    <a:pt x="3637" y="2144"/>
                    <a:pt x="3563" y="4815"/>
                  </a:cubicBezTo>
                  <a:lnTo>
                    <a:pt x="2737" y="4815"/>
                  </a:lnTo>
                  <a:cubicBezTo>
                    <a:pt x="1225" y="4815"/>
                    <a:pt x="1" y="6040"/>
                    <a:pt x="1" y="7552"/>
                  </a:cubicBezTo>
                  <a:lnTo>
                    <a:pt x="1" y="7589"/>
                  </a:lnTo>
                  <a:cubicBezTo>
                    <a:pt x="1" y="9101"/>
                    <a:pt x="1225" y="10326"/>
                    <a:pt x="2737" y="10326"/>
                  </a:cubicBezTo>
                  <a:lnTo>
                    <a:pt x="14445" y="10326"/>
                  </a:lnTo>
                  <a:cubicBezTo>
                    <a:pt x="16513" y="10326"/>
                    <a:pt x="17858" y="8368"/>
                    <a:pt x="17728" y="65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885400" y="2326050"/>
              <a:ext cx="446700" cy="258375"/>
            </a:xfrm>
            <a:custGeom>
              <a:avLst/>
              <a:gdLst/>
              <a:ahLst/>
              <a:cxnLst/>
              <a:rect l="l" t="t" r="r" b="b"/>
              <a:pathLst>
                <a:path w="17868" h="10335" extrusionOk="0">
                  <a:moveTo>
                    <a:pt x="8526" y="1"/>
                  </a:moveTo>
                  <a:cubicBezTo>
                    <a:pt x="5835" y="1"/>
                    <a:pt x="3646" y="2153"/>
                    <a:pt x="3572" y="4824"/>
                  </a:cubicBezTo>
                  <a:lnTo>
                    <a:pt x="2746" y="4824"/>
                  </a:lnTo>
                  <a:cubicBezTo>
                    <a:pt x="1234" y="4824"/>
                    <a:pt x="0" y="6049"/>
                    <a:pt x="0" y="7561"/>
                  </a:cubicBezTo>
                  <a:lnTo>
                    <a:pt x="0" y="7598"/>
                  </a:lnTo>
                  <a:cubicBezTo>
                    <a:pt x="0" y="9110"/>
                    <a:pt x="1234" y="10335"/>
                    <a:pt x="2746" y="10335"/>
                  </a:cubicBezTo>
                  <a:lnTo>
                    <a:pt x="14453" y="10335"/>
                  </a:lnTo>
                  <a:cubicBezTo>
                    <a:pt x="16522" y="10335"/>
                    <a:pt x="17867" y="8368"/>
                    <a:pt x="17737" y="6596"/>
                  </a:cubicBezTo>
                  <a:cubicBezTo>
                    <a:pt x="17728" y="6559"/>
                    <a:pt x="17737" y="6522"/>
                    <a:pt x="17737" y="6485"/>
                  </a:cubicBezTo>
                  <a:cubicBezTo>
                    <a:pt x="17700" y="4537"/>
                    <a:pt x="16012" y="2941"/>
                    <a:pt x="14082" y="2941"/>
                  </a:cubicBezTo>
                  <a:cubicBezTo>
                    <a:pt x="13748" y="2941"/>
                    <a:pt x="13424" y="2988"/>
                    <a:pt x="13117" y="3071"/>
                  </a:cubicBezTo>
                  <a:cubicBezTo>
                    <a:pt x="12375" y="1271"/>
                    <a:pt x="10594" y="1"/>
                    <a:pt x="8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884000" y="2324650"/>
              <a:ext cx="448100" cy="261175"/>
            </a:xfrm>
            <a:custGeom>
              <a:avLst/>
              <a:gdLst/>
              <a:ahLst/>
              <a:cxnLst/>
              <a:rect l="l" t="t" r="r" b="b"/>
              <a:pathLst>
                <a:path w="17924" h="10447" extrusionOk="0">
                  <a:moveTo>
                    <a:pt x="8582" y="122"/>
                  </a:moveTo>
                  <a:cubicBezTo>
                    <a:pt x="10576" y="122"/>
                    <a:pt x="12357" y="1309"/>
                    <a:pt x="13118" y="3155"/>
                  </a:cubicBezTo>
                  <a:cubicBezTo>
                    <a:pt x="13125" y="3178"/>
                    <a:pt x="13146" y="3194"/>
                    <a:pt x="13168" y="3194"/>
                  </a:cubicBezTo>
                  <a:cubicBezTo>
                    <a:pt x="13173" y="3194"/>
                    <a:pt x="13178" y="3194"/>
                    <a:pt x="13183" y="3192"/>
                  </a:cubicBezTo>
                  <a:cubicBezTo>
                    <a:pt x="13498" y="3109"/>
                    <a:pt x="13814" y="3062"/>
                    <a:pt x="14138" y="3062"/>
                  </a:cubicBezTo>
                  <a:cubicBezTo>
                    <a:pt x="16049" y="3062"/>
                    <a:pt x="17701" y="4658"/>
                    <a:pt x="17728" y="6541"/>
                  </a:cubicBezTo>
                  <a:cubicBezTo>
                    <a:pt x="17728" y="6560"/>
                    <a:pt x="17728" y="6569"/>
                    <a:pt x="17728" y="6587"/>
                  </a:cubicBezTo>
                  <a:cubicBezTo>
                    <a:pt x="17728" y="6606"/>
                    <a:pt x="17728" y="6634"/>
                    <a:pt x="17728" y="6652"/>
                  </a:cubicBezTo>
                  <a:cubicBezTo>
                    <a:pt x="17803" y="7608"/>
                    <a:pt x="17450" y="8600"/>
                    <a:pt x="16782" y="9324"/>
                  </a:cubicBezTo>
                  <a:cubicBezTo>
                    <a:pt x="16179" y="9973"/>
                    <a:pt x="15372" y="10335"/>
                    <a:pt x="14509" y="10335"/>
                  </a:cubicBezTo>
                  <a:lnTo>
                    <a:pt x="2802" y="10335"/>
                  </a:lnTo>
                  <a:cubicBezTo>
                    <a:pt x="1318" y="10335"/>
                    <a:pt x="121" y="9129"/>
                    <a:pt x="121" y="7654"/>
                  </a:cubicBezTo>
                  <a:lnTo>
                    <a:pt x="121" y="7617"/>
                  </a:lnTo>
                  <a:cubicBezTo>
                    <a:pt x="121" y="6142"/>
                    <a:pt x="1318" y="4936"/>
                    <a:pt x="2802" y="4936"/>
                  </a:cubicBezTo>
                  <a:lnTo>
                    <a:pt x="3628" y="4936"/>
                  </a:lnTo>
                  <a:cubicBezTo>
                    <a:pt x="3656" y="4936"/>
                    <a:pt x="3683" y="4918"/>
                    <a:pt x="3683" y="4880"/>
                  </a:cubicBezTo>
                  <a:cubicBezTo>
                    <a:pt x="3758" y="2209"/>
                    <a:pt x="5910" y="122"/>
                    <a:pt x="8582" y="122"/>
                  </a:cubicBezTo>
                  <a:close/>
                  <a:moveTo>
                    <a:pt x="8582" y="1"/>
                  </a:moveTo>
                  <a:cubicBezTo>
                    <a:pt x="5863" y="1"/>
                    <a:pt x="3674" y="2116"/>
                    <a:pt x="3572" y="4815"/>
                  </a:cubicBezTo>
                  <a:lnTo>
                    <a:pt x="2802" y="4815"/>
                  </a:lnTo>
                  <a:cubicBezTo>
                    <a:pt x="1262" y="4815"/>
                    <a:pt x="1" y="6077"/>
                    <a:pt x="1" y="7617"/>
                  </a:cubicBezTo>
                  <a:lnTo>
                    <a:pt x="1" y="7654"/>
                  </a:lnTo>
                  <a:cubicBezTo>
                    <a:pt x="1" y="9194"/>
                    <a:pt x="1262" y="10446"/>
                    <a:pt x="2802" y="10446"/>
                  </a:cubicBezTo>
                  <a:lnTo>
                    <a:pt x="14509" y="10446"/>
                  </a:lnTo>
                  <a:cubicBezTo>
                    <a:pt x="15400" y="10446"/>
                    <a:pt x="16244" y="10075"/>
                    <a:pt x="16866" y="9407"/>
                  </a:cubicBezTo>
                  <a:cubicBezTo>
                    <a:pt x="17552" y="8656"/>
                    <a:pt x="17923" y="7626"/>
                    <a:pt x="17849" y="6643"/>
                  </a:cubicBezTo>
                  <a:cubicBezTo>
                    <a:pt x="17849" y="6624"/>
                    <a:pt x="17849" y="6606"/>
                    <a:pt x="17849" y="6587"/>
                  </a:cubicBezTo>
                  <a:lnTo>
                    <a:pt x="17849" y="6541"/>
                  </a:lnTo>
                  <a:cubicBezTo>
                    <a:pt x="17812" y="4593"/>
                    <a:pt x="16114" y="2942"/>
                    <a:pt x="14138" y="2942"/>
                  </a:cubicBezTo>
                  <a:cubicBezTo>
                    <a:pt x="13823" y="2942"/>
                    <a:pt x="13507" y="2979"/>
                    <a:pt x="13201" y="3062"/>
                  </a:cubicBezTo>
                  <a:cubicBezTo>
                    <a:pt x="12413" y="1198"/>
                    <a:pt x="10604" y="1"/>
                    <a:pt x="8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1065600" y="2496750"/>
              <a:ext cx="3025" cy="86050"/>
            </a:xfrm>
            <a:custGeom>
              <a:avLst/>
              <a:gdLst/>
              <a:ahLst/>
              <a:cxnLst/>
              <a:rect l="l" t="t" r="r" b="b"/>
              <a:pathLst>
                <a:path w="121" h="344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386"/>
                  </a:lnTo>
                  <a:cubicBezTo>
                    <a:pt x="0" y="3423"/>
                    <a:pt x="28" y="3442"/>
                    <a:pt x="56" y="3442"/>
                  </a:cubicBezTo>
                  <a:cubicBezTo>
                    <a:pt x="93" y="3442"/>
                    <a:pt x="121" y="3423"/>
                    <a:pt x="121" y="338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1030100" y="2503225"/>
              <a:ext cx="37850" cy="33200"/>
            </a:xfrm>
            <a:custGeom>
              <a:avLst/>
              <a:gdLst/>
              <a:ahLst/>
              <a:cxnLst/>
              <a:rect l="l" t="t" r="r" b="b"/>
              <a:pathLst>
                <a:path w="1514" h="1328" extrusionOk="0">
                  <a:moveTo>
                    <a:pt x="57" y="1"/>
                  </a:moveTo>
                  <a:cubicBezTo>
                    <a:pt x="19" y="1"/>
                    <a:pt x="1" y="19"/>
                    <a:pt x="1" y="57"/>
                  </a:cubicBezTo>
                  <a:lnTo>
                    <a:pt x="1" y="1272"/>
                  </a:lnTo>
                  <a:cubicBezTo>
                    <a:pt x="1" y="1309"/>
                    <a:pt x="19" y="1327"/>
                    <a:pt x="57" y="1327"/>
                  </a:cubicBezTo>
                  <a:lnTo>
                    <a:pt x="1457" y="1327"/>
                  </a:lnTo>
                  <a:cubicBezTo>
                    <a:pt x="1494" y="1327"/>
                    <a:pt x="1513" y="1309"/>
                    <a:pt x="1513" y="1272"/>
                  </a:cubicBezTo>
                  <a:cubicBezTo>
                    <a:pt x="1513" y="1244"/>
                    <a:pt x="1494" y="1216"/>
                    <a:pt x="1457" y="1216"/>
                  </a:cubicBezTo>
                  <a:lnTo>
                    <a:pt x="112" y="1216"/>
                  </a:lnTo>
                  <a:lnTo>
                    <a:pt x="112" y="57"/>
                  </a:lnTo>
                  <a:cubicBezTo>
                    <a:pt x="112" y="19"/>
                    <a:pt x="84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1025700" y="2493950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2"/>
                  </a:moveTo>
                  <a:cubicBezTo>
                    <a:pt x="298" y="112"/>
                    <a:pt x="353" y="168"/>
                    <a:pt x="353" y="233"/>
                  </a:cubicBezTo>
                  <a:cubicBezTo>
                    <a:pt x="353" y="298"/>
                    <a:pt x="298" y="353"/>
                    <a:pt x="233" y="353"/>
                  </a:cubicBezTo>
                  <a:cubicBezTo>
                    <a:pt x="168" y="353"/>
                    <a:pt x="121" y="298"/>
                    <a:pt x="121" y="233"/>
                  </a:cubicBezTo>
                  <a:cubicBezTo>
                    <a:pt x="121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63"/>
                    <a:pt x="103" y="474"/>
                    <a:pt x="233" y="474"/>
                  </a:cubicBezTo>
                  <a:cubicBezTo>
                    <a:pt x="362" y="474"/>
                    <a:pt x="474" y="363"/>
                    <a:pt x="474" y="233"/>
                  </a:cubicBezTo>
                  <a:cubicBezTo>
                    <a:pt x="474" y="103"/>
                    <a:pt x="362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1105250" y="2456625"/>
              <a:ext cx="2800" cy="126650"/>
            </a:xfrm>
            <a:custGeom>
              <a:avLst/>
              <a:gdLst/>
              <a:ahLst/>
              <a:cxnLst/>
              <a:rect l="l" t="t" r="r" b="b"/>
              <a:pathLst>
                <a:path w="112" h="5066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lnTo>
                    <a:pt x="1" y="5000"/>
                  </a:lnTo>
                  <a:cubicBezTo>
                    <a:pt x="1" y="5038"/>
                    <a:pt x="19" y="5065"/>
                    <a:pt x="56" y="5065"/>
                  </a:cubicBezTo>
                  <a:cubicBezTo>
                    <a:pt x="84" y="5065"/>
                    <a:pt x="112" y="5038"/>
                    <a:pt x="112" y="5000"/>
                  </a:cubicBezTo>
                  <a:lnTo>
                    <a:pt x="112" y="56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1058175" y="2480975"/>
              <a:ext cx="17875" cy="1787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53" y="112"/>
                  </a:moveTo>
                  <a:cubicBezTo>
                    <a:pt x="483" y="112"/>
                    <a:pt x="594" y="223"/>
                    <a:pt x="594" y="353"/>
                  </a:cubicBezTo>
                  <a:cubicBezTo>
                    <a:pt x="594" y="483"/>
                    <a:pt x="483" y="594"/>
                    <a:pt x="353" y="594"/>
                  </a:cubicBezTo>
                  <a:cubicBezTo>
                    <a:pt x="223" y="594"/>
                    <a:pt x="112" y="483"/>
                    <a:pt x="112" y="353"/>
                  </a:cubicBezTo>
                  <a:cubicBezTo>
                    <a:pt x="112" y="223"/>
                    <a:pt x="223" y="112"/>
                    <a:pt x="353" y="112"/>
                  </a:cubicBezTo>
                  <a:close/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57"/>
                    <a:pt x="158" y="715"/>
                    <a:pt x="353" y="715"/>
                  </a:cubicBezTo>
                  <a:cubicBezTo>
                    <a:pt x="548" y="715"/>
                    <a:pt x="715" y="557"/>
                    <a:pt x="715" y="353"/>
                  </a:cubicBezTo>
                  <a:cubicBezTo>
                    <a:pt x="715" y="158"/>
                    <a:pt x="548" y="0"/>
                    <a:pt x="3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1146075" y="2496750"/>
              <a:ext cx="2800" cy="86050"/>
            </a:xfrm>
            <a:custGeom>
              <a:avLst/>
              <a:gdLst/>
              <a:ahLst/>
              <a:cxnLst/>
              <a:rect l="l" t="t" r="r" b="b"/>
              <a:pathLst>
                <a:path w="112" h="3442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386"/>
                  </a:lnTo>
                  <a:cubicBezTo>
                    <a:pt x="0" y="3423"/>
                    <a:pt x="19" y="3442"/>
                    <a:pt x="56" y="3442"/>
                  </a:cubicBezTo>
                  <a:cubicBezTo>
                    <a:pt x="84" y="3442"/>
                    <a:pt x="112" y="3423"/>
                    <a:pt x="112" y="3386"/>
                  </a:cubicBezTo>
                  <a:lnTo>
                    <a:pt x="112" y="56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1146525" y="2503225"/>
              <a:ext cx="37825" cy="33200"/>
            </a:xfrm>
            <a:custGeom>
              <a:avLst/>
              <a:gdLst/>
              <a:ahLst/>
              <a:cxnLst/>
              <a:rect l="l" t="t" r="r" b="b"/>
              <a:pathLst>
                <a:path w="1513" h="1328" extrusionOk="0">
                  <a:moveTo>
                    <a:pt x="1457" y="1"/>
                  </a:moveTo>
                  <a:cubicBezTo>
                    <a:pt x="1429" y="1"/>
                    <a:pt x="1402" y="19"/>
                    <a:pt x="1402" y="57"/>
                  </a:cubicBezTo>
                  <a:lnTo>
                    <a:pt x="1402" y="1216"/>
                  </a:lnTo>
                  <a:lnTo>
                    <a:pt x="56" y="1216"/>
                  </a:lnTo>
                  <a:cubicBezTo>
                    <a:pt x="19" y="1216"/>
                    <a:pt x="1" y="1244"/>
                    <a:pt x="1" y="1272"/>
                  </a:cubicBezTo>
                  <a:cubicBezTo>
                    <a:pt x="1" y="1309"/>
                    <a:pt x="19" y="1327"/>
                    <a:pt x="56" y="1327"/>
                  </a:cubicBezTo>
                  <a:lnTo>
                    <a:pt x="1457" y="1327"/>
                  </a:lnTo>
                  <a:cubicBezTo>
                    <a:pt x="1494" y="1327"/>
                    <a:pt x="1513" y="1309"/>
                    <a:pt x="1513" y="1272"/>
                  </a:cubicBezTo>
                  <a:lnTo>
                    <a:pt x="1513" y="57"/>
                  </a:lnTo>
                  <a:cubicBezTo>
                    <a:pt x="1513" y="19"/>
                    <a:pt x="1494" y="1"/>
                    <a:pt x="1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1176925" y="2493950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41" y="112"/>
                  </a:moveTo>
                  <a:cubicBezTo>
                    <a:pt x="306" y="112"/>
                    <a:pt x="362" y="168"/>
                    <a:pt x="362" y="233"/>
                  </a:cubicBezTo>
                  <a:cubicBezTo>
                    <a:pt x="362" y="298"/>
                    <a:pt x="306" y="353"/>
                    <a:pt x="241" y="353"/>
                  </a:cubicBezTo>
                  <a:cubicBezTo>
                    <a:pt x="176" y="353"/>
                    <a:pt x="121" y="298"/>
                    <a:pt x="121" y="233"/>
                  </a:cubicBezTo>
                  <a:cubicBezTo>
                    <a:pt x="121" y="168"/>
                    <a:pt x="176" y="112"/>
                    <a:pt x="241" y="112"/>
                  </a:cubicBezTo>
                  <a:close/>
                  <a:moveTo>
                    <a:pt x="241" y="1"/>
                  </a:moveTo>
                  <a:cubicBezTo>
                    <a:pt x="111" y="1"/>
                    <a:pt x="0" y="103"/>
                    <a:pt x="0" y="233"/>
                  </a:cubicBezTo>
                  <a:cubicBezTo>
                    <a:pt x="0" y="363"/>
                    <a:pt x="111" y="474"/>
                    <a:pt x="241" y="474"/>
                  </a:cubicBezTo>
                  <a:cubicBezTo>
                    <a:pt x="371" y="474"/>
                    <a:pt x="473" y="363"/>
                    <a:pt x="473" y="233"/>
                  </a:cubicBezTo>
                  <a:cubicBezTo>
                    <a:pt x="473" y="103"/>
                    <a:pt x="371" y="1"/>
                    <a:pt x="2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1138650" y="2480975"/>
              <a:ext cx="17650" cy="17875"/>
            </a:xfrm>
            <a:custGeom>
              <a:avLst/>
              <a:gdLst/>
              <a:ahLst/>
              <a:cxnLst/>
              <a:rect l="l" t="t" r="r" b="b"/>
              <a:pathLst>
                <a:path w="706" h="715" extrusionOk="0">
                  <a:moveTo>
                    <a:pt x="353" y="112"/>
                  </a:moveTo>
                  <a:cubicBezTo>
                    <a:pt x="483" y="112"/>
                    <a:pt x="594" y="223"/>
                    <a:pt x="594" y="353"/>
                  </a:cubicBezTo>
                  <a:cubicBezTo>
                    <a:pt x="594" y="483"/>
                    <a:pt x="483" y="594"/>
                    <a:pt x="353" y="594"/>
                  </a:cubicBezTo>
                  <a:cubicBezTo>
                    <a:pt x="223" y="594"/>
                    <a:pt x="112" y="483"/>
                    <a:pt x="112" y="353"/>
                  </a:cubicBezTo>
                  <a:cubicBezTo>
                    <a:pt x="112" y="223"/>
                    <a:pt x="223" y="112"/>
                    <a:pt x="353" y="112"/>
                  </a:cubicBezTo>
                  <a:close/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57"/>
                    <a:pt x="158" y="715"/>
                    <a:pt x="353" y="715"/>
                  </a:cubicBezTo>
                  <a:cubicBezTo>
                    <a:pt x="548" y="715"/>
                    <a:pt x="705" y="557"/>
                    <a:pt x="705" y="353"/>
                  </a:cubicBezTo>
                  <a:cubicBezTo>
                    <a:pt x="705" y="158"/>
                    <a:pt x="548" y="0"/>
                    <a:pt x="3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1096450" y="2437825"/>
              <a:ext cx="20650" cy="20675"/>
            </a:xfrm>
            <a:custGeom>
              <a:avLst/>
              <a:gdLst/>
              <a:ahLst/>
              <a:cxnLst/>
              <a:rect l="l" t="t" r="r" b="b"/>
              <a:pathLst>
                <a:path w="826" h="827" extrusionOk="0">
                  <a:moveTo>
                    <a:pt x="408" y="122"/>
                  </a:moveTo>
                  <a:cubicBezTo>
                    <a:pt x="575" y="122"/>
                    <a:pt x="705" y="251"/>
                    <a:pt x="705" y="418"/>
                  </a:cubicBezTo>
                  <a:cubicBezTo>
                    <a:pt x="705" y="576"/>
                    <a:pt x="575" y="715"/>
                    <a:pt x="408" y="715"/>
                  </a:cubicBezTo>
                  <a:cubicBezTo>
                    <a:pt x="251" y="715"/>
                    <a:pt x="111" y="576"/>
                    <a:pt x="111" y="418"/>
                  </a:cubicBezTo>
                  <a:cubicBezTo>
                    <a:pt x="111" y="251"/>
                    <a:pt x="251" y="122"/>
                    <a:pt x="408" y="122"/>
                  </a:cubicBezTo>
                  <a:close/>
                  <a:moveTo>
                    <a:pt x="408" y="1"/>
                  </a:moveTo>
                  <a:cubicBezTo>
                    <a:pt x="186" y="1"/>
                    <a:pt x="0" y="186"/>
                    <a:pt x="0" y="418"/>
                  </a:cubicBezTo>
                  <a:cubicBezTo>
                    <a:pt x="0" y="641"/>
                    <a:pt x="186" y="827"/>
                    <a:pt x="408" y="827"/>
                  </a:cubicBezTo>
                  <a:cubicBezTo>
                    <a:pt x="640" y="827"/>
                    <a:pt x="826" y="641"/>
                    <a:pt x="826" y="418"/>
                  </a:cubicBezTo>
                  <a:cubicBezTo>
                    <a:pt x="826" y="186"/>
                    <a:pt x="640" y="1"/>
                    <a:pt x="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3" name="Google Shape;2293;p43"/>
          <p:cNvGrpSpPr/>
          <p:nvPr/>
        </p:nvGrpSpPr>
        <p:grpSpPr>
          <a:xfrm>
            <a:off x="5193982" y="2998836"/>
            <a:ext cx="443690" cy="443234"/>
            <a:chOff x="3763184" y="3817357"/>
            <a:chExt cx="356865" cy="356498"/>
          </a:xfrm>
        </p:grpSpPr>
        <p:sp>
          <p:nvSpPr>
            <p:cNvPr id="2294" name="Google Shape;2294;p43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8" name="Google Shape;2298;p43"/>
          <p:cNvGrpSpPr/>
          <p:nvPr/>
        </p:nvGrpSpPr>
        <p:grpSpPr>
          <a:xfrm>
            <a:off x="4636444" y="2998836"/>
            <a:ext cx="443690" cy="443234"/>
            <a:chOff x="3314750" y="3817357"/>
            <a:chExt cx="356865" cy="356498"/>
          </a:xfrm>
        </p:grpSpPr>
        <p:sp>
          <p:nvSpPr>
            <p:cNvPr id="2299" name="Google Shape;2299;p43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0" name="Google Shape;2300;p43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2301" name="Google Shape;2301;p43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3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03" name="Google Shape;2303;p43"/>
          <p:cNvGrpSpPr/>
          <p:nvPr/>
        </p:nvGrpSpPr>
        <p:grpSpPr>
          <a:xfrm>
            <a:off x="4078906" y="2998836"/>
            <a:ext cx="443690" cy="443690"/>
            <a:chOff x="2866317" y="3817357"/>
            <a:chExt cx="356865" cy="356865"/>
          </a:xfrm>
        </p:grpSpPr>
        <p:sp>
          <p:nvSpPr>
            <p:cNvPr id="2304" name="Google Shape;2304;p43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6194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</a:t>
            </a:r>
            <a:endParaRPr dirty="0"/>
          </a:p>
        </p:txBody>
      </p:sp>
      <p:sp>
        <p:nvSpPr>
          <p:cNvPr id="1290" name="Google Shape;1290;p28"/>
          <p:cNvSpPr txBox="1">
            <a:spLocks noGrp="1"/>
          </p:cNvSpPr>
          <p:nvPr>
            <p:ph type="title" idx="2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291" name="Google Shape;1291;p28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292" name="Google Shape;1292;p28"/>
            <p:cNvSpPr/>
            <p:nvPr/>
          </p:nvSpPr>
          <p:spPr>
            <a:xfrm>
              <a:off x="1242583" y="1775187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3894385" y="2105680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136562" y="2953790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3973063" y="3183813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3676213" y="1303478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3676213" y="1396955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3705247" y="1368434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3611257" y="1368434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363345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3630271" y="1388757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370000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3696309" y="1322378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363345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3630271" y="1322378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370000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3696309" y="1388757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4016308" y="1558007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1400299" y="212310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298923" y="121000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283609" y="1637253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280933" y="1632471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1836771" y="1663668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1833640" y="1660480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2020595" y="1692132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2017407" y="1688489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2293116" y="1635146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2290440" y="1629852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2999153" y="1568027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2995509" y="1564383"/>
              <a:ext cx="88242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130147" y="1424964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126447" y="1421776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248446" y="1621939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244746" y="1618751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1773408" y="1427298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1747562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1744374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1975166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1971465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1855785" y="1509447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1852654" y="1505747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2110373" y="1414888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2107185" y="1411757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2591482" y="1337806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2588294" y="1334618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649038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2712400" y="1416482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2775250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1404791" y="1554307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1401603" y="1551176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1575351" y="1628770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1515177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1456028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3635565" y="1627062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3631865" y="1623760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3607556" y="1751851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3603856" y="1748663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3402155" y="1499940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3398967" y="1496752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3445422" y="1520263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2563985" y="3123841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1555312" y="1878575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8"/>
            <p:cNvSpPr/>
            <p:nvPr/>
          </p:nvSpPr>
          <p:spPr>
            <a:xfrm>
              <a:off x="1552124" y="1875387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8"/>
            <p:cNvSpPr/>
            <p:nvPr/>
          </p:nvSpPr>
          <p:spPr>
            <a:xfrm>
              <a:off x="1656191" y="1985772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8"/>
            <p:cNvSpPr/>
            <p:nvPr/>
          </p:nvSpPr>
          <p:spPr>
            <a:xfrm>
              <a:off x="1652491" y="1982641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8"/>
            <p:cNvSpPr/>
            <p:nvPr/>
          </p:nvSpPr>
          <p:spPr>
            <a:xfrm>
              <a:off x="2594670" y="1910284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8"/>
            <p:cNvSpPr/>
            <p:nvPr/>
          </p:nvSpPr>
          <p:spPr>
            <a:xfrm>
              <a:off x="2591482" y="1906584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1630431" y="3081088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1551100" y="3077387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2092952" y="3564814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2089764" y="3561683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2352778" y="3564814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2349077" y="3561683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2821704" y="2132080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2818573" y="2128892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2889336" y="2203925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253228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3285393" y="2173809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3314484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132254" y="225356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3132254" y="229740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3132254" y="2341181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3114321" y="2441034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2892524" y="2571459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2892524" y="2528136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2892524" y="2484300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3078911" y="2690839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2906757" y="2690839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2906757" y="2740481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2998640" y="2244060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2994940" y="2239790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2911539" y="2233129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2910969" y="2229600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125422" y="2463578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122234" y="2460902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3157075" y="2485382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3153374" y="2482194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3166070" y="2499159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3162369" y="2495971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3187703" y="2516522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3184572" y="2512822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3154968" y="2476956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3142273" y="2464261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3147055" y="2469840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2593589" y="2681844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590401" y="2678144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287821" y="2677631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284633" y="2674443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393425" y="2357433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389725" y="2506645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454681" y="2494889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604121" y="2494889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454681" y="2558251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2554478" y="2525005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2454681" y="2525005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2593076" y="2558251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2393425" y="2137375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2389725" y="2133674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2658545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2696574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2734602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2494304" y="2179616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2491116" y="2176428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2512806" y="2198118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2509618" y="2194930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2576168" y="2227664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2570874" y="2256698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2567686" y="2253567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1792423" y="2126273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1788722" y="2123085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1978354" y="2178819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1983591" y="2175403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2031697" y="2262505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8"/>
            <p:cNvSpPr/>
            <p:nvPr/>
          </p:nvSpPr>
          <p:spPr>
            <a:xfrm>
              <a:off x="2027996" y="2259374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8"/>
            <p:cNvSpPr/>
            <p:nvPr/>
          </p:nvSpPr>
          <p:spPr>
            <a:xfrm>
              <a:off x="2048035" y="2214456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8"/>
            <p:cNvSpPr/>
            <p:nvPr/>
          </p:nvSpPr>
          <p:spPr>
            <a:xfrm>
              <a:off x="2044847" y="2210756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8"/>
            <p:cNvSpPr/>
            <p:nvPr/>
          </p:nvSpPr>
          <p:spPr>
            <a:xfrm>
              <a:off x="1908103" y="2387692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8"/>
            <p:cNvSpPr/>
            <p:nvPr/>
          </p:nvSpPr>
          <p:spPr>
            <a:xfrm>
              <a:off x="1904915" y="2384504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8"/>
            <p:cNvSpPr/>
            <p:nvPr/>
          </p:nvSpPr>
          <p:spPr>
            <a:xfrm>
              <a:off x="2023726" y="2561439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8"/>
            <p:cNvSpPr/>
            <p:nvPr/>
          </p:nvSpPr>
          <p:spPr>
            <a:xfrm>
              <a:off x="2127793" y="2705071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8"/>
            <p:cNvSpPr/>
            <p:nvPr/>
          </p:nvSpPr>
          <p:spPr>
            <a:xfrm>
              <a:off x="2124605" y="2701883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8"/>
            <p:cNvSpPr/>
            <p:nvPr/>
          </p:nvSpPr>
          <p:spPr>
            <a:xfrm>
              <a:off x="2026402" y="2792742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8"/>
            <p:cNvSpPr/>
            <p:nvPr/>
          </p:nvSpPr>
          <p:spPr>
            <a:xfrm>
              <a:off x="2023214" y="2789554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8"/>
            <p:cNvSpPr/>
            <p:nvPr/>
          </p:nvSpPr>
          <p:spPr>
            <a:xfrm>
              <a:off x="2123011" y="2705071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8"/>
            <p:cNvSpPr/>
            <p:nvPr/>
          </p:nvSpPr>
          <p:spPr>
            <a:xfrm>
              <a:off x="2119311" y="2701883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8"/>
            <p:cNvSpPr/>
            <p:nvPr/>
          </p:nvSpPr>
          <p:spPr>
            <a:xfrm>
              <a:off x="2021108" y="2792742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8"/>
            <p:cNvSpPr/>
            <p:nvPr/>
          </p:nvSpPr>
          <p:spPr>
            <a:xfrm>
              <a:off x="2017920" y="2789554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8"/>
            <p:cNvSpPr/>
            <p:nvPr/>
          </p:nvSpPr>
          <p:spPr>
            <a:xfrm>
              <a:off x="1924442" y="2844490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8"/>
            <p:cNvSpPr/>
            <p:nvPr/>
          </p:nvSpPr>
          <p:spPr>
            <a:xfrm>
              <a:off x="1921311" y="2841302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8"/>
            <p:cNvSpPr/>
            <p:nvPr/>
          </p:nvSpPr>
          <p:spPr>
            <a:xfrm>
              <a:off x="1919204" y="2844490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1916016" y="2841302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1958258" y="2712984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2564555" y="2795930"/>
              <a:ext cx="268880" cy="282031"/>
            </a:xfrm>
            <a:custGeom>
              <a:avLst/>
              <a:gdLst/>
              <a:ahLst/>
              <a:cxnLst/>
              <a:rect l="l" t="t" r="r" b="b"/>
              <a:pathLst>
                <a:path w="4723" h="4954" extrusionOk="0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2561367" y="2792230"/>
              <a:ext cx="275200" cy="288920"/>
            </a:xfrm>
            <a:custGeom>
              <a:avLst/>
              <a:gdLst/>
              <a:ahLst/>
              <a:cxnLst/>
              <a:rect l="l" t="t" r="r" b="b"/>
              <a:pathLst>
                <a:path w="4834" h="5075" extrusionOk="0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2572468" y="2799630"/>
              <a:ext cx="260967" cy="274630"/>
            </a:xfrm>
            <a:custGeom>
              <a:avLst/>
              <a:gdLst/>
              <a:ahLst/>
              <a:cxnLst/>
              <a:rect l="l" t="t" r="r" b="b"/>
              <a:pathLst>
                <a:path w="4584" h="4824" extrusionOk="0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2730902" y="2795361"/>
              <a:ext cx="742595" cy="638071"/>
            </a:xfrm>
            <a:custGeom>
              <a:avLst/>
              <a:gdLst/>
              <a:ahLst/>
              <a:cxnLst/>
              <a:rect l="l" t="t" r="r" b="b"/>
              <a:pathLst>
                <a:path w="13044" h="11208" extrusionOk="0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2726689" y="2792230"/>
              <a:ext cx="749427" cy="644334"/>
            </a:xfrm>
            <a:custGeom>
              <a:avLst/>
              <a:gdLst/>
              <a:ahLst/>
              <a:cxnLst/>
              <a:rect l="l" t="t" r="r" b="b"/>
              <a:pathLst>
                <a:path w="13164" h="11318" extrusionOk="0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2931065" y="2916847"/>
              <a:ext cx="88242" cy="87729"/>
            </a:xfrm>
            <a:custGeom>
              <a:avLst/>
              <a:gdLst/>
              <a:ahLst/>
              <a:cxnLst/>
              <a:rect l="l" t="t" r="r" b="b"/>
              <a:pathLst>
                <a:path w="1550" h="1541" extrusionOk="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2927877" y="2913659"/>
              <a:ext cx="94618" cy="94105"/>
            </a:xfrm>
            <a:custGeom>
              <a:avLst/>
              <a:gdLst/>
              <a:ahLst/>
              <a:cxnLst/>
              <a:rect l="l" t="t" r="r" b="b"/>
              <a:pathLst>
                <a:path w="1662" h="1653" extrusionOk="0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3072079" y="2925842"/>
              <a:ext cx="278331" cy="6376"/>
            </a:xfrm>
            <a:custGeom>
              <a:avLst/>
              <a:gdLst/>
              <a:ahLst/>
              <a:cxnLst/>
              <a:rect l="l" t="t" r="r" b="b"/>
              <a:pathLst>
                <a:path w="4889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3072079" y="2960683"/>
              <a:ext cx="115682" cy="6945"/>
            </a:xfrm>
            <a:custGeom>
              <a:avLst/>
              <a:gdLst/>
              <a:ahLst/>
              <a:cxnLst/>
              <a:rect l="l" t="t" r="r" b="b"/>
              <a:pathLst>
                <a:path w="2032" h="122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3234214" y="2960683"/>
              <a:ext cx="116194" cy="6945"/>
            </a:xfrm>
            <a:custGeom>
              <a:avLst/>
              <a:gdLst/>
              <a:ahLst/>
              <a:cxnLst/>
              <a:rect l="l" t="t" r="r" b="b"/>
              <a:pathLst>
                <a:path w="204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3074698" y="3010325"/>
              <a:ext cx="115739" cy="6376"/>
            </a:xfrm>
            <a:custGeom>
              <a:avLst/>
              <a:gdLst/>
              <a:ahLst/>
              <a:cxnLst/>
              <a:rect l="l" t="t" r="r" b="b"/>
              <a:pathLst>
                <a:path w="2033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2932659" y="3068962"/>
              <a:ext cx="85053" cy="84541"/>
            </a:xfrm>
            <a:custGeom>
              <a:avLst/>
              <a:gdLst/>
              <a:ahLst/>
              <a:cxnLst/>
              <a:rect l="l" t="t" r="r" b="b"/>
              <a:pathLst>
                <a:path w="1494" h="1485" extrusionOk="0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2929471" y="3065774"/>
              <a:ext cx="91430" cy="91430"/>
            </a:xfrm>
            <a:custGeom>
              <a:avLst/>
              <a:gdLst/>
              <a:ahLst/>
              <a:cxnLst/>
              <a:rect l="l" t="t" r="r" b="b"/>
              <a:pathLst>
                <a:path w="1606" h="1606" extrusionOk="0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3072079" y="3076363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2927365" y="3123841"/>
              <a:ext cx="323249" cy="309016"/>
            </a:xfrm>
            <a:custGeom>
              <a:avLst/>
              <a:gdLst/>
              <a:ahLst/>
              <a:cxnLst/>
              <a:rect l="l" t="t" r="r" b="b"/>
              <a:pathLst>
                <a:path w="5678" h="5428" extrusionOk="0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2924177" y="3120198"/>
              <a:ext cx="329625" cy="315848"/>
            </a:xfrm>
            <a:custGeom>
              <a:avLst/>
              <a:gdLst/>
              <a:ahLst/>
              <a:cxnLst/>
              <a:rect l="l" t="t" r="r" b="b"/>
              <a:pathLst>
                <a:path w="5790" h="5548" extrusionOk="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2936360" y="3132324"/>
              <a:ext cx="307934" cy="294214"/>
            </a:xfrm>
            <a:custGeom>
              <a:avLst/>
              <a:gdLst/>
              <a:ahLst/>
              <a:cxnLst/>
              <a:rect l="l" t="t" r="r" b="b"/>
              <a:pathLst>
                <a:path w="5409" h="5168" extrusionOk="0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3142273" y="3123841"/>
              <a:ext cx="634883" cy="497056"/>
            </a:xfrm>
            <a:custGeom>
              <a:avLst/>
              <a:gdLst/>
              <a:ahLst/>
              <a:cxnLst/>
              <a:rect l="l" t="t" r="r" b="b"/>
              <a:pathLst>
                <a:path w="11152" h="8731" extrusionOk="0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3139142" y="3120198"/>
              <a:ext cx="641203" cy="503831"/>
            </a:xfrm>
            <a:custGeom>
              <a:avLst/>
              <a:gdLst/>
              <a:ahLst/>
              <a:cxnLst/>
              <a:rect l="l" t="t" r="r" b="b"/>
              <a:pathLst>
                <a:path w="11263" h="8850" extrusionOk="0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3355132" y="3261724"/>
              <a:ext cx="82435" cy="82435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3351944" y="3258536"/>
              <a:ext cx="88811" cy="88754"/>
            </a:xfrm>
            <a:custGeom>
              <a:avLst/>
              <a:gdLst/>
              <a:ahLst/>
              <a:cxnLst/>
              <a:rect l="l" t="t" r="r" b="b"/>
              <a:pathLst>
                <a:path w="1560" h="1559" extrusionOk="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3478725" y="3265936"/>
              <a:ext cx="219237" cy="6889"/>
            </a:xfrm>
            <a:custGeom>
              <a:avLst/>
              <a:gdLst/>
              <a:ahLst/>
              <a:cxnLst/>
              <a:rect l="l" t="t" r="r" b="b"/>
              <a:pathLst>
                <a:path w="3851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3478725" y="3309772"/>
              <a:ext cx="111981" cy="6889"/>
            </a:xfrm>
            <a:custGeom>
              <a:avLst/>
              <a:gdLst/>
              <a:ahLst/>
              <a:cxnLst/>
              <a:rect l="l" t="t" r="r" b="b"/>
              <a:pathLst>
                <a:path w="196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3478725" y="3346206"/>
              <a:ext cx="219237" cy="6945"/>
            </a:xfrm>
            <a:custGeom>
              <a:avLst/>
              <a:gdLst/>
              <a:ahLst/>
              <a:cxnLst/>
              <a:rect l="l" t="t" r="r" b="b"/>
              <a:pathLst>
                <a:path w="385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3314484" y="3420670"/>
              <a:ext cx="598904" cy="199654"/>
            </a:xfrm>
            <a:custGeom>
              <a:avLst/>
              <a:gdLst/>
              <a:ahLst/>
              <a:cxnLst/>
              <a:rect l="l" t="t" r="r" b="b"/>
              <a:pathLst>
                <a:path w="10520" h="3507" extrusionOk="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3309190" y="3417482"/>
              <a:ext cx="607386" cy="206030"/>
            </a:xfrm>
            <a:custGeom>
              <a:avLst/>
              <a:gdLst/>
              <a:ahLst/>
              <a:cxnLst/>
              <a:rect l="l" t="t" r="r" b="b"/>
              <a:pathLst>
                <a:path w="10669" h="3619" extrusionOk="0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3319722" y="3424370"/>
              <a:ext cx="583646" cy="192822"/>
            </a:xfrm>
            <a:custGeom>
              <a:avLst/>
              <a:gdLst/>
              <a:ahLst/>
              <a:cxnLst/>
              <a:rect l="l" t="t" r="r" b="b"/>
              <a:pathLst>
                <a:path w="10252" h="3387" extrusionOk="0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1858973" y="2558251"/>
              <a:ext cx="562525" cy="562525"/>
            </a:xfrm>
            <a:custGeom>
              <a:avLst/>
              <a:gdLst/>
              <a:ahLst/>
              <a:cxnLst/>
              <a:rect l="l" t="t" r="r" b="b"/>
              <a:pathLst>
                <a:path w="9881" h="9881" extrusionOk="0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1748957" y="2524435"/>
              <a:ext cx="630101" cy="630158"/>
            </a:xfrm>
            <a:custGeom>
              <a:avLst/>
              <a:gdLst/>
              <a:ahLst/>
              <a:cxnLst/>
              <a:rect l="l" t="t" r="r" b="b"/>
              <a:pathLst>
                <a:path w="11068" h="11069" extrusionOk="0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1866886" y="2566164"/>
              <a:ext cx="547211" cy="547211"/>
            </a:xfrm>
            <a:custGeom>
              <a:avLst/>
              <a:gdLst/>
              <a:ahLst/>
              <a:cxnLst/>
              <a:rect l="l" t="t" r="r" b="b"/>
              <a:pathLst>
                <a:path w="9612" h="9612" extrusionOk="0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1890683" y="2596621"/>
              <a:ext cx="128890" cy="134412"/>
            </a:xfrm>
            <a:custGeom>
              <a:avLst/>
              <a:gdLst/>
              <a:ahLst/>
              <a:cxnLst/>
              <a:rect l="l" t="t" r="r" b="b"/>
              <a:pathLst>
                <a:path w="2264" h="2361" extrusionOk="0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1712152" y="3085073"/>
              <a:ext cx="182802" cy="179216"/>
            </a:xfrm>
            <a:custGeom>
              <a:avLst/>
              <a:gdLst/>
              <a:ahLst/>
              <a:cxnLst/>
              <a:rect l="l" t="t" r="r" b="b"/>
              <a:pathLst>
                <a:path w="3211" h="3148" extrusionOk="0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1710558" y="3081600"/>
              <a:ext cx="188097" cy="185990"/>
            </a:xfrm>
            <a:custGeom>
              <a:avLst/>
              <a:gdLst/>
              <a:ahLst/>
              <a:cxnLst/>
              <a:rect l="l" t="t" r="r" b="b"/>
              <a:pathLst>
                <a:path w="3304" h="3267" extrusionOk="0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1663022" y="3177184"/>
              <a:ext cx="131053" cy="132135"/>
            </a:xfrm>
            <a:custGeom>
              <a:avLst/>
              <a:gdLst/>
              <a:ahLst/>
              <a:cxnLst/>
              <a:rect l="l" t="t" r="r" b="b"/>
              <a:pathLst>
                <a:path w="2302" h="2321" extrusionOk="0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1659322" y="3174053"/>
              <a:ext cx="138454" cy="138909"/>
            </a:xfrm>
            <a:custGeom>
              <a:avLst/>
              <a:gdLst/>
              <a:ahLst/>
              <a:cxnLst/>
              <a:rect l="l" t="t" r="r" b="b"/>
              <a:pathLst>
                <a:path w="2432" h="2440" extrusionOk="0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1329815" y="3227054"/>
              <a:ext cx="419403" cy="406252"/>
            </a:xfrm>
            <a:custGeom>
              <a:avLst/>
              <a:gdLst/>
              <a:ahLst/>
              <a:cxnLst/>
              <a:rect l="l" t="t" r="r" b="b"/>
              <a:pathLst>
                <a:path w="7367" h="7136" extrusionOk="0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1333516" y="3223752"/>
              <a:ext cx="419346" cy="412970"/>
            </a:xfrm>
            <a:custGeom>
              <a:avLst/>
              <a:gdLst/>
              <a:ahLst/>
              <a:cxnLst/>
              <a:rect l="l" t="t" r="r" b="b"/>
              <a:pathLst>
                <a:path w="7366" h="7254" extrusionOk="0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1719553" y="2418832"/>
              <a:ext cx="841881" cy="841881"/>
            </a:xfrm>
            <a:custGeom>
              <a:avLst/>
              <a:gdLst/>
              <a:ahLst/>
              <a:cxnLst/>
              <a:rect l="l" t="t" r="r" b="b"/>
              <a:pathLst>
                <a:path w="14788" h="14788" extrusionOk="0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1792053" y="2415131"/>
              <a:ext cx="849282" cy="849282"/>
            </a:xfrm>
            <a:custGeom>
              <a:avLst/>
              <a:gdLst/>
              <a:ahLst/>
              <a:cxnLst/>
              <a:rect l="l" t="t" r="r" b="b"/>
              <a:pathLst>
                <a:path w="14918" h="14918" extrusionOk="0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2308430" y="2495515"/>
              <a:ext cx="209161" cy="257153"/>
            </a:xfrm>
            <a:custGeom>
              <a:avLst/>
              <a:gdLst/>
              <a:ahLst/>
              <a:cxnLst/>
              <a:rect l="l" t="t" r="r" b="b"/>
              <a:pathLst>
                <a:path w="3674" h="4517" extrusionOk="0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1826239" y="3139212"/>
              <a:ext cx="42811" cy="88242"/>
            </a:xfrm>
            <a:custGeom>
              <a:avLst/>
              <a:gdLst/>
              <a:ahLst/>
              <a:cxnLst/>
              <a:rect l="l" t="t" r="r" b="b"/>
              <a:pathLst>
                <a:path w="752" h="1550" extrusionOk="0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2169522" y="2615806"/>
              <a:ext cx="214968" cy="215025"/>
            </a:xfrm>
            <a:custGeom>
              <a:avLst/>
              <a:gdLst/>
              <a:ahLst/>
              <a:cxnLst/>
              <a:rect l="l" t="t" r="r" b="b"/>
              <a:pathLst>
                <a:path w="3776" h="3777" extrusionOk="0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1357768" y="3566920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1348317" y="2743612"/>
              <a:ext cx="1225817" cy="929553"/>
            </a:xfrm>
            <a:custGeom>
              <a:avLst/>
              <a:gdLst/>
              <a:ahLst/>
              <a:cxnLst/>
              <a:rect l="l" t="t" r="r" b="b"/>
              <a:pathLst>
                <a:path w="21532" h="16328" extrusionOk="0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9087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36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live!</a:t>
            </a:r>
            <a:endParaRPr dirty="0"/>
          </a:p>
        </p:txBody>
      </p:sp>
      <p:sp>
        <p:nvSpPr>
          <p:cNvPr id="1860" name="Google Shape;1860;p36"/>
          <p:cNvSpPr txBox="1">
            <a:spLocks noGrp="1"/>
          </p:cNvSpPr>
          <p:nvPr>
            <p:ph type="subTitle" idx="1"/>
          </p:nvPr>
        </p:nvSpPr>
        <p:spPr>
          <a:xfrm>
            <a:off x="3758050" y="2433574"/>
            <a:ext cx="3591120" cy="185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bot is currently up and running 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the bot yourself in Telegram!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ym typeface="Wingdings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Wingdings" pitchFamily="2" charset="2"/>
              </a:rPr>
              <a:t>Tele handle: @</a:t>
            </a:r>
            <a:r>
              <a:rPr lang="en-US" dirty="0" err="1">
                <a:sym typeface="Wingdings" pitchFamily="2" charset="2"/>
              </a:rPr>
              <a:t>Fuyen_bot</a:t>
            </a:r>
            <a:endParaRPr lang="en-US" dirty="0">
              <a:sym typeface="Wingdings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ym typeface="Wingdings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ym typeface="Wingdings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ym typeface="Wingdings" pitchFamily="2" charset="2"/>
              </a:rPr>
              <a:t>PS: The report generation may take some time, need advice on how to speed things up</a:t>
            </a:r>
            <a:endParaRPr sz="1100" dirty="0"/>
          </a:p>
        </p:txBody>
      </p:sp>
      <p:sp>
        <p:nvSpPr>
          <p:cNvPr id="1861" name="Google Shape;1861;p36"/>
          <p:cNvSpPr/>
          <p:nvPr/>
        </p:nvSpPr>
        <p:spPr>
          <a:xfrm>
            <a:off x="13799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2" name="Google Shape;1862;p36"/>
          <p:cNvGrpSpPr/>
          <p:nvPr/>
        </p:nvGrpSpPr>
        <p:grpSpPr>
          <a:xfrm>
            <a:off x="1313543" y="718457"/>
            <a:ext cx="1818932" cy="3715631"/>
            <a:chOff x="5186401" y="494525"/>
            <a:chExt cx="1834973" cy="3724678"/>
          </a:xfrm>
        </p:grpSpPr>
        <p:sp>
          <p:nvSpPr>
            <p:cNvPr id="1863" name="Google Shape;1863;p36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36"/>
          <p:cNvGrpSpPr/>
          <p:nvPr/>
        </p:nvGrpSpPr>
        <p:grpSpPr>
          <a:xfrm>
            <a:off x="6407287" y="643786"/>
            <a:ext cx="2023472" cy="1536701"/>
            <a:chOff x="6935864" y="2236396"/>
            <a:chExt cx="1450309" cy="1101420"/>
          </a:xfrm>
        </p:grpSpPr>
        <p:sp>
          <p:nvSpPr>
            <p:cNvPr id="1867" name="Google Shape;1867;p36"/>
            <p:cNvSpPr/>
            <p:nvPr/>
          </p:nvSpPr>
          <p:spPr>
            <a:xfrm>
              <a:off x="7453832" y="2696876"/>
              <a:ext cx="878888" cy="640940"/>
            </a:xfrm>
            <a:custGeom>
              <a:avLst/>
              <a:gdLst/>
              <a:ahLst/>
              <a:cxnLst/>
              <a:rect l="l" t="t" r="r" b="b"/>
              <a:pathLst>
                <a:path w="12200" h="8897" extrusionOk="0">
                  <a:moveTo>
                    <a:pt x="232" y="0"/>
                  </a:moveTo>
                  <a:cubicBezTo>
                    <a:pt x="102" y="0"/>
                    <a:pt x="0" y="102"/>
                    <a:pt x="0" y="223"/>
                  </a:cubicBezTo>
                  <a:lnTo>
                    <a:pt x="0" y="8674"/>
                  </a:lnTo>
                  <a:cubicBezTo>
                    <a:pt x="0" y="8795"/>
                    <a:pt x="102" y="8897"/>
                    <a:pt x="232" y="8897"/>
                  </a:cubicBezTo>
                  <a:lnTo>
                    <a:pt x="11977" y="8897"/>
                  </a:lnTo>
                  <a:cubicBezTo>
                    <a:pt x="12097" y="8897"/>
                    <a:pt x="12199" y="8795"/>
                    <a:pt x="12199" y="8674"/>
                  </a:cubicBezTo>
                  <a:lnTo>
                    <a:pt x="12199" y="223"/>
                  </a:lnTo>
                  <a:cubicBezTo>
                    <a:pt x="12199" y="102"/>
                    <a:pt x="12097" y="0"/>
                    <a:pt x="11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7503251" y="2648105"/>
              <a:ext cx="878888" cy="108276"/>
            </a:xfrm>
            <a:custGeom>
              <a:avLst/>
              <a:gdLst/>
              <a:ahLst/>
              <a:cxnLst/>
              <a:rect l="l" t="t" r="r" b="b"/>
              <a:pathLst>
                <a:path w="12200" h="1503" extrusionOk="0">
                  <a:moveTo>
                    <a:pt x="270" y="0"/>
                  </a:moveTo>
                  <a:cubicBezTo>
                    <a:pt x="121" y="0"/>
                    <a:pt x="1" y="121"/>
                    <a:pt x="1" y="269"/>
                  </a:cubicBezTo>
                  <a:lnTo>
                    <a:pt x="1" y="1503"/>
                  </a:lnTo>
                  <a:lnTo>
                    <a:pt x="12200" y="1503"/>
                  </a:lnTo>
                  <a:lnTo>
                    <a:pt x="12200" y="353"/>
                  </a:lnTo>
                  <a:cubicBezTo>
                    <a:pt x="12200" y="158"/>
                    <a:pt x="12042" y="0"/>
                    <a:pt x="11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7498568" y="2644070"/>
              <a:ext cx="887605" cy="116345"/>
            </a:xfrm>
            <a:custGeom>
              <a:avLst/>
              <a:gdLst/>
              <a:ahLst/>
              <a:cxnLst/>
              <a:rect l="l" t="t" r="r" b="b"/>
              <a:pathLst>
                <a:path w="12321" h="1615" extrusionOk="0">
                  <a:moveTo>
                    <a:pt x="11912" y="112"/>
                  </a:moveTo>
                  <a:cubicBezTo>
                    <a:pt x="12070" y="112"/>
                    <a:pt x="12209" y="251"/>
                    <a:pt x="12209" y="409"/>
                  </a:cubicBezTo>
                  <a:lnTo>
                    <a:pt x="12209" y="1494"/>
                  </a:lnTo>
                  <a:lnTo>
                    <a:pt x="122" y="1494"/>
                  </a:lnTo>
                  <a:lnTo>
                    <a:pt x="122" y="325"/>
                  </a:lnTo>
                  <a:cubicBezTo>
                    <a:pt x="122" y="214"/>
                    <a:pt x="214" y="112"/>
                    <a:pt x="335" y="112"/>
                  </a:cubicBezTo>
                  <a:close/>
                  <a:moveTo>
                    <a:pt x="335" y="0"/>
                  </a:moveTo>
                  <a:cubicBezTo>
                    <a:pt x="149" y="0"/>
                    <a:pt x="1" y="149"/>
                    <a:pt x="1" y="325"/>
                  </a:cubicBezTo>
                  <a:lnTo>
                    <a:pt x="1" y="1615"/>
                  </a:lnTo>
                  <a:lnTo>
                    <a:pt x="12320" y="1615"/>
                  </a:lnTo>
                  <a:lnTo>
                    <a:pt x="12320" y="409"/>
                  </a:lnTo>
                  <a:cubicBezTo>
                    <a:pt x="12320" y="186"/>
                    <a:pt x="12135" y="0"/>
                    <a:pt x="1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8230351" y="2680162"/>
              <a:ext cx="42215" cy="41495"/>
            </a:xfrm>
            <a:custGeom>
              <a:avLst/>
              <a:gdLst/>
              <a:ahLst/>
              <a:cxnLst/>
              <a:rect l="l" t="t" r="r" b="b"/>
              <a:pathLst>
                <a:path w="586" h="576" extrusionOk="0">
                  <a:moveTo>
                    <a:pt x="298" y="112"/>
                  </a:moveTo>
                  <a:cubicBezTo>
                    <a:pt x="391" y="112"/>
                    <a:pt x="465" y="195"/>
                    <a:pt x="465" y="288"/>
                  </a:cubicBezTo>
                  <a:cubicBezTo>
                    <a:pt x="465" y="381"/>
                    <a:pt x="391" y="464"/>
                    <a:pt x="298" y="464"/>
                  </a:cubicBezTo>
                  <a:cubicBezTo>
                    <a:pt x="196" y="464"/>
                    <a:pt x="122" y="381"/>
                    <a:pt x="122" y="288"/>
                  </a:cubicBezTo>
                  <a:cubicBezTo>
                    <a:pt x="122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8295187" y="2680162"/>
              <a:ext cx="42215" cy="41495"/>
            </a:xfrm>
            <a:custGeom>
              <a:avLst/>
              <a:gdLst/>
              <a:ahLst/>
              <a:cxnLst/>
              <a:rect l="l" t="t" r="r" b="b"/>
              <a:pathLst>
                <a:path w="586" h="576" extrusionOk="0">
                  <a:moveTo>
                    <a:pt x="298" y="112"/>
                  </a:moveTo>
                  <a:cubicBezTo>
                    <a:pt x="390" y="112"/>
                    <a:pt x="465" y="195"/>
                    <a:pt x="465" y="288"/>
                  </a:cubicBezTo>
                  <a:cubicBezTo>
                    <a:pt x="465" y="381"/>
                    <a:pt x="390" y="464"/>
                    <a:pt x="298" y="464"/>
                  </a:cubicBezTo>
                  <a:cubicBezTo>
                    <a:pt x="196" y="464"/>
                    <a:pt x="121" y="381"/>
                    <a:pt x="121" y="288"/>
                  </a:cubicBezTo>
                  <a:cubicBezTo>
                    <a:pt x="121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8166235" y="2680162"/>
              <a:ext cx="41495" cy="41495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2"/>
                  </a:moveTo>
                  <a:cubicBezTo>
                    <a:pt x="381" y="112"/>
                    <a:pt x="464" y="195"/>
                    <a:pt x="464" y="288"/>
                  </a:cubicBezTo>
                  <a:cubicBezTo>
                    <a:pt x="464" y="381"/>
                    <a:pt x="381" y="464"/>
                    <a:pt x="288" y="464"/>
                  </a:cubicBezTo>
                  <a:cubicBezTo>
                    <a:pt x="195" y="464"/>
                    <a:pt x="121" y="381"/>
                    <a:pt x="121" y="288"/>
                  </a:cubicBezTo>
                  <a:cubicBezTo>
                    <a:pt x="121" y="195"/>
                    <a:pt x="195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46"/>
                    <a:pt x="130" y="576"/>
                    <a:pt x="288" y="576"/>
                  </a:cubicBezTo>
                  <a:cubicBezTo>
                    <a:pt x="446" y="576"/>
                    <a:pt x="575" y="446"/>
                    <a:pt x="575" y="288"/>
                  </a:cubicBezTo>
                  <a:cubicBezTo>
                    <a:pt x="575" y="130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7502603" y="2756309"/>
              <a:ext cx="878888" cy="528702"/>
            </a:xfrm>
            <a:custGeom>
              <a:avLst/>
              <a:gdLst/>
              <a:ahLst/>
              <a:cxnLst/>
              <a:rect l="l" t="t" r="r" b="b"/>
              <a:pathLst>
                <a:path w="12200" h="7339" extrusionOk="0">
                  <a:moveTo>
                    <a:pt x="38" y="1"/>
                  </a:moveTo>
                  <a:cubicBezTo>
                    <a:pt x="19" y="1"/>
                    <a:pt x="1" y="19"/>
                    <a:pt x="1" y="38"/>
                  </a:cubicBezTo>
                  <a:lnTo>
                    <a:pt x="1" y="7302"/>
                  </a:lnTo>
                  <a:cubicBezTo>
                    <a:pt x="1" y="7320"/>
                    <a:pt x="19" y="7339"/>
                    <a:pt x="38" y="7339"/>
                  </a:cubicBezTo>
                  <a:lnTo>
                    <a:pt x="12162" y="7339"/>
                  </a:lnTo>
                  <a:cubicBezTo>
                    <a:pt x="12181" y="7339"/>
                    <a:pt x="12199" y="7320"/>
                    <a:pt x="12199" y="7302"/>
                  </a:cubicBezTo>
                  <a:lnTo>
                    <a:pt x="12199" y="38"/>
                  </a:lnTo>
                  <a:cubicBezTo>
                    <a:pt x="12199" y="19"/>
                    <a:pt x="12181" y="1"/>
                    <a:pt x="12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7498568" y="2752346"/>
              <a:ext cx="887605" cy="536698"/>
            </a:xfrm>
            <a:custGeom>
              <a:avLst/>
              <a:gdLst/>
              <a:ahLst/>
              <a:cxnLst/>
              <a:rect l="l" t="t" r="r" b="b"/>
              <a:pathLst>
                <a:path w="12321" h="7450" extrusionOk="0">
                  <a:moveTo>
                    <a:pt x="12200" y="112"/>
                  </a:moveTo>
                  <a:lnTo>
                    <a:pt x="12200" y="7338"/>
                  </a:lnTo>
                  <a:lnTo>
                    <a:pt x="112" y="7338"/>
                  </a:lnTo>
                  <a:lnTo>
                    <a:pt x="112" y="112"/>
                  </a:lnTo>
                  <a:close/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lnTo>
                    <a:pt x="1" y="7357"/>
                  </a:lnTo>
                  <a:cubicBezTo>
                    <a:pt x="1" y="7412"/>
                    <a:pt x="47" y="7449"/>
                    <a:pt x="94" y="7449"/>
                  </a:cubicBezTo>
                  <a:lnTo>
                    <a:pt x="12218" y="7449"/>
                  </a:lnTo>
                  <a:cubicBezTo>
                    <a:pt x="12274" y="7449"/>
                    <a:pt x="12320" y="7412"/>
                    <a:pt x="12320" y="7357"/>
                  </a:cubicBezTo>
                  <a:lnTo>
                    <a:pt x="12320" y="93"/>
                  </a:lnTo>
                  <a:cubicBezTo>
                    <a:pt x="12320" y="37"/>
                    <a:pt x="12274" y="0"/>
                    <a:pt x="1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8104713" y="2863288"/>
              <a:ext cx="194580" cy="299470"/>
            </a:xfrm>
            <a:custGeom>
              <a:avLst/>
              <a:gdLst/>
              <a:ahLst/>
              <a:cxnLst/>
              <a:rect l="l" t="t" r="r" b="b"/>
              <a:pathLst>
                <a:path w="2701" h="4157" extrusionOk="0">
                  <a:moveTo>
                    <a:pt x="19" y="0"/>
                  </a:moveTo>
                  <a:cubicBezTo>
                    <a:pt x="10" y="0"/>
                    <a:pt x="1" y="9"/>
                    <a:pt x="1" y="19"/>
                  </a:cubicBezTo>
                  <a:lnTo>
                    <a:pt x="1" y="4138"/>
                  </a:lnTo>
                  <a:cubicBezTo>
                    <a:pt x="1" y="4147"/>
                    <a:pt x="10" y="4156"/>
                    <a:pt x="19" y="4156"/>
                  </a:cubicBezTo>
                  <a:lnTo>
                    <a:pt x="2682" y="4156"/>
                  </a:lnTo>
                  <a:cubicBezTo>
                    <a:pt x="2691" y="4156"/>
                    <a:pt x="2700" y="4147"/>
                    <a:pt x="2700" y="4138"/>
                  </a:cubicBezTo>
                  <a:lnTo>
                    <a:pt x="2700" y="19"/>
                  </a:lnTo>
                  <a:cubicBezTo>
                    <a:pt x="2700" y="0"/>
                    <a:pt x="2691" y="0"/>
                    <a:pt x="2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8100751" y="2858605"/>
              <a:ext cx="202576" cy="308835"/>
            </a:xfrm>
            <a:custGeom>
              <a:avLst/>
              <a:gdLst/>
              <a:ahLst/>
              <a:cxnLst/>
              <a:rect l="l" t="t" r="r" b="b"/>
              <a:pathLst>
                <a:path w="2812" h="4287" extrusionOk="0">
                  <a:moveTo>
                    <a:pt x="2700" y="121"/>
                  </a:moveTo>
                  <a:lnTo>
                    <a:pt x="2700" y="4165"/>
                  </a:lnTo>
                  <a:lnTo>
                    <a:pt x="112" y="4165"/>
                  </a:lnTo>
                  <a:lnTo>
                    <a:pt x="112" y="121"/>
                  </a:lnTo>
                  <a:close/>
                  <a:moveTo>
                    <a:pt x="74" y="0"/>
                  </a:moveTo>
                  <a:cubicBezTo>
                    <a:pt x="37" y="0"/>
                    <a:pt x="0" y="37"/>
                    <a:pt x="0" y="84"/>
                  </a:cubicBezTo>
                  <a:lnTo>
                    <a:pt x="0" y="4203"/>
                  </a:lnTo>
                  <a:cubicBezTo>
                    <a:pt x="0" y="4249"/>
                    <a:pt x="37" y="4286"/>
                    <a:pt x="74" y="4286"/>
                  </a:cubicBezTo>
                  <a:lnTo>
                    <a:pt x="2737" y="4286"/>
                  </a:lnTo>
                  <a:cubicBezTo>
                    <a:pt x="2774" y="4286"/>
                    <a:pt x="2811" y="4249"/>
                    <a:pt x="2811" y="4203"/>
                  </a:cubicBezTo>
                  <a:lnTo>
                    <a:pt x="2811" y="84"/>
                  </a:lnTo>
                  <a:cubicBezTo>
                    <a:pt x="2811" y="37"/>
                    <a:pt x="2774" y="0"/>
                    <a:pt x="27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8109396" y="2868619"/>
              <a:ext cx="187880" cy="290753"/>
            </a:xfrm>
            <a:custGeom>
              <a:avLst/>
              <a:gdLst/>
              <a:ahLst/>
              <a:cxnLst/>
              <a:rect l="l" t="t" r="r" b="b"/>
              <a:pathLst>
                <a:path w="2608" h="4036" extrusionOk="0">
                  <a:moveTo>
                    <a:pt x="1" y="0"/>
                  </a:moveTo>
                  <a:lnTo>
                    <a:pt x="2608" y="40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8104713" y="2864585"/>
              <a:ext cx="197246" cy="298822"/>
            </a:xfrm>
            <a:custGeom>
              <a:avLst/>
              <a:gdLst/>
              <a:ahLst/>
              <a:cxnLst/>
              <a:rect l="l" t="t" r="r" b="b"/>
              <a:pathLst>
                <a:path w="2738" h="4148" extrusionOk="0">
                  <a:moveTo>
                    <a:pt x="70" y="0"/>
                  </a:moveTo>
                  <a:cubicBezTo>
                    <a:pt x="59" y="0"/>
                    <a:pt x="48" y="3"/>
                    <a:pt x="38" y="10"/>
                  </a:cubicBezTo>
                  <a:cubicBezTo>
                    <a:pt x="10" y="29"/>
                    <a:pt x="1" y="66"/>
                    <a:pt x="19" y="93"/>
                  </a:cubicBezTo>
                  <a:lnTo>
                    <a:pt x="2626" y="4120"/>
                  </a:lnTo>
                  <a:cubicBezTo>
                    <a:pt x="2635" y="4138"/>
                    <a:pt x="2654" y="4147"/>
                    <a:pt x="2673" y="4147"/>
                  </a:cubicBezTo>
                  <a:cubicBezTo>
                    <a:pt x="2682" y="4147"/>
                    <a:pt x="2691" y="4147"/>
                    <a:pt x="2700" y="4138"/>
                  </a:cubicBezTo>
                  <a:cubicBezTo>
                    <a:pt x="2728" y="4120"/>
                    <a:pt x="2738" y="4082"/>
                    <a:pt x="2719" y="4055"/>
                  </a:cubicBezTo>
                  <a:lnTo>
                    <a:pt x="121" y="29"/>
                  </a:lnTo>
                  <a:cubicBezTo>
                    <a:pt x="109" y="11"/>
                    <a:pt x="90" y="0"/>
                    <a:pt x="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8106082" y="2867971"/>
              <a:ext cx="187160" cy="294788"/>
            </a:xfrm>
            <a:custGeom>
              <a:avLst/>
              <a:gdLst/>
              <a:ahLst/>
              <a:cxnLst/>
              <a:rect l="l" t="t" r="r" b="b"/>
              <a:pathLst>
                <a:path w="2598" h="4092" extrusionOk="0">
                  <a:moveTo>
                    <a:pt x="2598" y="0"/>
                  </a:moveTo>
                  <a:lnTo>
                    <a:pt x="0" y="4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8101399" y="2863504"/>
              <a:ext cx="196525" cy="303937"/>
            </a:xfrm>
            <a:custGeom>
              <a:avLst/>
              <a:gdLst/>
              <a:ahLst/>
              <a:cxnLst/>
              <a:rect l="l" t="t" r="r" b="b"/>
              <a:pathLst>
                <a:path w="2728" h="4219" extrusionOk="0">
                  <a:moveTo>
                    <a:pt x="2667" y="1"/>
                  </a:moveTo>
                  <a:cubicBezTo>
                    <a:pt x="2648" y="1"/>
                    <a:pt x="2628" y="7"/>
                    <a:pt x="2617" y="25"/>
                  </a:cubicBezTo>
                  <a:lnTo>
                    <a:pt x="19" y="4125"/>
                  </a:lnTo>
                  <a:cubicBezTo>
                    <a:pt x="0" y="4153"/>
                    <a:pt x="10" y="4190"/>
                    <a:pt x="38" y="4209"/>
                  </a:cubicBezTo>
                  <a:cubicBezTo>
                    <a:pt x="47" y="4209"/>
                    <a:pt x="56" y="4218"/>
                    <a:pt x="65" y="4218"/>
                  </a:cubicBezTo>
                  <a:cubicBezTo>
                    <a:pt x="84" y="4218"/>
                    <a:pt x="103" y="4209"/>
                    <a:pt x="121" y="4190"/>
                  </a:cubicBezTo>
                  <a:lnTo>
                    <a:pt x="2719" y="90"/>
                  </a:lnTo>
                  <a:cubicBezTo>
                    <a:pt x="2728" y="62"/>
                    <a:pt x="2728" y="25"/>
                    <a:pt x="2700" y="6"/>
                  </a:cubicBezTo>
                  <a:cubicBezTo>
                    <a:pt x="2690" y="3"/>
                    <a:pt x="2678" y="1"/>
                    <a:pt x="2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7614913" y="2880001"/>
              <a:ext cx="413077" cy="8717"/>
            </a:xfrm>
            <a:custGeom>
              <a:avLst/>
              <a:gdLst/>
              <a:ahLst/>
              <a:cxnLst/>
              <a:rect l="l" t="t" r="r" b="b"/>
              <a:pathLst>
                <a:path w="5734" h="121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5677" y="121"/>
                  </a:lnTo>
                  <a:cubicBezTo>
                    <a:pt x="5705" y="121"/>
                    <a:pt x="5733" y="93"/>
                    <a:pt x="5733" y="65"/>
                  </a:cubicBezTo>
                  <a:cubicBezTo>
                    <a:pt x="5733" y="28"/>
                    <a:pt x="5705" y="0"/>
                    <a:pt x="5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7614913" y="2941451"/>
              <a:ext cx="150420" cy="8789"/>
            </a:xfrm>
            <a:custGeom>
              <a:avLst/>
              <a:gdLst/>
              <a:ahLst/>
              <a:cxnLst/>
              <a:rect l="l" t="t" r="r" b="b"/>
              <a:pathLst>
                <a:path w="2088" h="122" extrusionOk="0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32" y="121"/>
                  </a:lnTo>
                  <a:cubicBezTo>
                    <a:pt x="2069" y="121"/>
                    <a:pt x="2087" y="93"/>
                    <a:pt x="2087" y="56"/>
                  </a:cubicBezTo>
                  <a:cubicBezTo>
                    <a:pt x="2087" y="28"/>
                    <a:pt x="2069" y="1"/>
                    <a:pt x="2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7815400" y="2941451"/>
              <a:ext cx="181181" cy="8789"/>
            </a:xfrm>
            <a:custGeom>
              <a:avLst/>
              <a:gdLst/>
              <a:ahLst/>
              <a:cxnLst/>
              <a:rect l="l" t="t" r="r" b="b"/>
              <a:pathLst>
                <a:path w="2515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58" y="121"/>
                  </a:lnTo>
                  <a:cubicBezTo>
                    <a:pt x="2486" y="121"/>
                    <a:pt x="2514" y="93"/>
                    <a:pt x="2514" y="56"/>
                  </a:cubicBezTo>
                  <a:cubicBezTo>
                    <a:pt x="2514" y="28"/>
                    <a:pt x="2486" y="1"/>
                    <a:pt x="2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7614913" y="3127891"/>
              <a:ext cx="268061" cy="8141"/>
            </a:xfrm>
            <a:custGeom>
              <a:avLst/>
              <a:gdLst/>
              <a:ahLst/>
              <a:cxnLst/>
              <a:rect l="l" t="t" r="r" b="b"/>
              <a:pathLst>
                <a:path w="3721" h="113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3655" y="112"/>
                  </a:lnTo>
                  <a:cubicBezTo>
                    <a:pt x="3692" y="112"/>
                    <a:pt x="3720" y="93"/>
                    <a:pt x="3720" y="56"/>
                  </a:cubicBezTo>
                  <a:cubicBezTo>
                    <a:pt x="3720" y="29"/>
                    <a:pt x="3692" y="1"/>
                    <a:pt x="3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7614913" y="3006287"/>
              <a:ext cx="416391" cy="8068"/>
            </a:xfrm>
            <a:custGeom>
              <a:avLst/>
              <a:gdLst/>
              <a:ahLst/>
              <a:cxnLst/>
              <a:rect l="l" t="t" r="r" b="b"/>
              <a:pathLst>
                <a:path w="5780" h="112" extrusionOk="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5724" y="112"/>
                  </a:lnTo>
                  <a:cubicBezTo>
                    <a:pt x="5761" y="112"/>
                    <a:pt x="5779" y="84"/>
                    <a:pt x="5779" y="56"/>
                  </a:cubicBezTo>
                  <a:cubicBezTo>
                    <a:pt x="5779" y="19"/>
                    <a:pt x="5761" y="0"/>
                    <a:pt x="57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7614913" y="3067738"/>
              <a:ext cx="137740" cy="8141"/>
            </a:xfrm>
            <a:custGeom>
              <a:avLst/>
              <a:gdLst/>
              <a:ahLst/>
              <a:cxnLst/>
              <a:rect l="l" t="t" r="r" b="b"/>
              <a:pathLst>
                <a:path w="1912" h="113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855" y="112"/>
                  </a:lnTo>
                  <a:cubicBezTo>
                    <a:pt x="1883" y="112"/>
                    <a:pt x="1911" y="84"/>
                    <a:pt x="1911" y="56"/>
                  </a:cubicBezTo>
                  <a:cubicBezTo>
                    <a:pt x="1911" y="19"/>
                    <a:pt x="1883" y="1"/>
                    <a:pt x="1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7783991" y="3067738"/>
              <a:ext cx="243999" cy="8141"/>
            </a:xfrm>
            <a:custGeom>
              <a:avLst/>
              <a:gdLst/>
              <a:ahLst/>
              <a:cxnLst/>
              <a:rect l="l" t="t" r="r" b="b"/>
              <a:pathLst>
                <a:path w="3387" h="113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3330" y="112"/>
                  </a:lnTo>
                  <a:cubicBezTo>
                    <a:pt x="3358" y="112"/>
                    <a:pt x="3386" y="84"/>
                    <a:pt x="3386" y="56"/>
                  </a:cubicBezTo>
                  <a:cubicBezTo>
                    <a:pt x="3386" y="19"/>
                    <a:pt x="3358" y="1"/>
                    <a:pt x="3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7828728" y="2978192"/>
              <a:ext cx="1441" cy="25502"/>
            </a:xfrm>
            <a:custGeom>
              <a:avLst/>
              <a:gdLst/>
              <a:ahLst/>
              <a:cxnLst/>
              <a:rect l="l" t="t" r="r" b="b"/>
              <a:pathLst>
                <a:path w="20" h="354" extrusionOk="0">
                  <a:moveTo>
                    <a:pt x="19" y="353"/>
                  </a:moveTo>
                  <a:cubicBezTo>
                    <a:pt x="19" y="233"/>
                    <a:pt x="19" y="12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ubicBezTo>
                    <a:pt x="19" y="121"/>
                    <a:pt x="19" y="233"/>
                    <a:pt x="19" y="3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6940547" y="2426870"/>
              <a:ext cx="670404" cy="477265"/>
            </a:xfrm>
            <a:custGeom>
              <a:avLst/>
              <a:gdLst/>
              <a:ahLst/>
              <a:cxnLst/>
              <a:rect l="l" t="t" r="r" b="b"/>
              <a:pathLst>
                <a:path w="9306" h="6625" extrusionOk="0">
                  <a:moveTo>
                    <a:pt x="16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6457"/>
                  </a:lnTo>
                  <a:cubicBezTo>
                    <a:pt x="1" y="6550"/>
                    <a:pt x="75" y="6624"/>
                    <a:pt x="168" y="6624"/>
                  </a:cubicBezTo>
                  <a:lnTo>
                    <a:pt x="9129" y="6624"/>
                  </a:lnTo>
                  <a:cubicBezTo>
                    <a:pt x="9222" y="6624"/>
                    <a:pt x="9305" y="6550"/>
                    <a:pt x="9305" y="6457"/>
                  </a:cubicBezTo>
                  <a:lnTo>
                    <a:pt x="9305" y="168"/>
                  </a:lnTo>
                  <a:cubicBezTo>
                    <a:pt x="9305" y="75"/>
                    <a:pt x="9222" y="1"/>
                    <a:pt x="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6935864" y="2422187"/>
              <a:ext cx="679121" cy="486558"/>
            </a:xfrm>
            <a:custGeom>
              <a:avLst/>
              <a:gdLst/>
              <a:ahLst/>
              <a:cxnLst/>
              <a:rect l="l" t="t" r="r" b="b"/>
              <a:pathLst>
                <a:path w="9427" h="6754" extrusionOk="0">
                  <a:moveTo>
                    <a:pt x="9194" y="121"/>
                  </a:moveTo>
                  <a:cubicBezTo>
                    <a:pt x="9259" y="121"/>
                    <a:pt x="9305" y="177"/>
                    <a:pt x="9305" y="233"/>
                  </a:cubicBezTo>
                  <a:lnTo>
                    <a:pt x="9305" y="6522"/>
                  </a:lnTo>
                  <a:cubicBezTo>
                    <a:pt x="9305" y="6587"/>
                    <a:pt x="9259" y="6633"/>
                    <a:pt x="9194" y="6633"/>
                  </a:cubicBezTo>
                  <a:lnTo>
                    <a:pt x="233" y="6633"/>
                  </a:lnTo>
                  <a:cubicBezTo>
                    <a:pt x="168" y="6633"/>
                    <a:pt x="122" y="6587"/>
                    <a:pt x="122" y="6522"/>
                  </a:cubicBezTo>
                  <a:lnTo>
                    <a:pt x="122" y="233"/>
                  </a:lnTo>
                  <a:cubicBezTo>
                    <a:pt x="122" y="177"/>
                    <a:pt x="177" y="121"/>
                    <a:pt x="233" y="121"/>
                  </a:cubicBezTo>
                  <a:close/>
                  <a:moveTo>
                    <a:pt x="233" y="1"/>
                  </a:moveTo>
                  <a:cubicBezTo>
                    <a:pt x="103" y="1"/>
                    <a:pt x="1" y="112"/>
                    <a:pt x="1" y="233"/>
                  </a:cubicBezTo>
                  <a:lnTo>
                    <a:pt x="1" y="6522"/>
                  </a:lnTo>
                  <a:cubicBezTo>
                    <a:pt x="1" y="6652"/>
                    <a:pt x="103" y="6754"/>
                    <a:pt x="233" y="6754"/>
                  </a:cubicBezTo>
                  <a:lnTo>
                    <a:pt x="9194" y="6754"/>
                  </a:lnTo>
                  <a:cubicBezTo>
                    <a:pt x="9324" y="6754"/>
                    <a:pt x="9426" y="6652"/>
                    <a:pt x="9426" y="6522"/>
                  </a:cubicBezTo>
                  <a:lnTo>
                    <a:pt x="9426" y="233"/>
                  </a:lnTo>
                  <a:cubicBezTo>
                    <a:pt x="9426" y="112"/>
                    <a:pt x="9324" y="1"/>
                    <a:pt x="9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6978007" y="2390778"/>
              <a:ext cx="670332" cy="80253"/>
            </a:xfrm>
            <a:custGeom>
              <a:avLst/>
              <a:gdLst/>
              <a:ahLst/>
              <a:cxnLst/>
              <a:rect l="l" t="t" r="r" b="b"/>
              <a:pathLst>
                <a:path w="9305" h="1114" extrusionOk="0">
                  <a:moveTo>
                    <a:pt x="204" y="1"/>
                  </a:moveTo>
                  <a:cubicBezTo>
                    <a:pt x="93" y="1"/>
                    <a:pt x="0" y="93"/>
                    <a:pt x="0" y="205"/>
                  </a:cubicBezTo>
                  <a:lnTo>
                    <a:pt x="0" y="1114"/>
                  </a:lnTo>
                  <a:lnTo>
                    <a:pt x="9305" y="1114"/>
                  </a:lnTo>
                  <a:lnTo>
                    <a:pt x="9305" y="260"/>
                  </a:lnTo>
                  <a:cubicBezTo>
                    <a:pt x="9305" y="112"/>
                    <a:pt x="9184" y="1"/>
                    <a:pt x="9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6973973" y="2386095"/>
              <a:ext cx="678401" cy="88969"/>
            </a:xfrm>
            <a:custGeom>
              <a:avLst/>
              <a:gdLst/>
              <a:ahLst/>
              <a:cxnLst/>
              <a:rect l="l" t="t" r="r" b="b"/>
              <a:pathLst>
                <a:path w="9417" h="1235" extrusionOk="0">
                  <a:moveTo>
                    <a:pt x="9092" y="121"/>
                  </a:moveTo>
                  <a:cubicBezTo>
                    <a:pt x="9203" y="121"/>
                    <a:pt x="9296" y="214"/>
                    <a:pt x="9296" y="325"/>
                  </a:cubicBezTo>
                  <a:lnTo>
                    <a:pt x="9296" y="1123"/>
                  </a:lnTo>
                  <a:lnTo>
                    <a:pt x="112" y="1123"/>
                  </a:lnTo>
                  <a:lnTo>
                    <a:pt x="112" y="270"/>
                  </a:lnTo>
                  <a:cubicBezTo>
                    <a:pt x="112" y="186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12" y="1"/>
                    <a:pt x="1" y="121"/>
                    <a:pt x="1" y="270"/>
                  </a:cubicBezTo>
                  <a:lnTo>
                    <a:pt x="1" y="1234"/>
                  </a:lnTo>
                  <a:lnTo>
                    <a:pt x="9417" y="1234"/>
                  </a:lnTo>
                  <a:lnTo>
                    <a:pt x="9417" y="325"/>
                  </a:lnTo>
                  <a:cubicBezTo>
                    <a:pt x="9417" y="149"/>
                    <a:pt x="9268" y="1"/>
                    <a:pt x="9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7049471" y="2413470"/>
              <a:ext cx="32850" cy="32850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3" y="112"/>
                  </a:moveTo>
                  <a:cubicBezTo>
                    <a:pt x="289" y="112"/>
                    <a:pt x="344" y="168"/>
                    <a:pt x="344" y="224"/>
                  </a:cubicBezTo>
                  <a:cubicBezTo>
                    <a:pt x="344" y="289"/>
                    <a:pt x="289" y="344"/>
                    <a:pt x="233" y="344"/>
                  </a:cubicBezTo>
                  <a:cubicBezTo>
                    <a:pt x="168" y="344"/>
                    <a:pt x="112" y="289"/>
                    <a:pt x="112" y="224"/>
                  </a:cubicBezTo>
                  <a:cubicBezTo>
                    <a:pt x="11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53" y="456"/>
                    <a:pt x="456" y="354"/>
                    <a:pt x="456" y="233"/>
                  </a:cubicBezTo>
                  <a:cubicBezTo>
                    <a:pt x="456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7097594" y="2413470"/>
              <a:ext cx="33499" cy="32850"/>
            </a:xfrm>
            <a:custGeom>
              <a:avLst/>
              <a:gdLst/>
              <a:ahLst/>
              <a:cxnLst/>
              <a:rect l="l" t="t" r="r" b="b"/>
              <a:pathLst>
                <a:path w="465" h="456" extrusionOk="0">
                  <a:moveTo>
                    <a:pt x="233" y="112"/>
                  </a:moveTo>
                  <a:cubicBezTo>
                    <a:pt x="298" y="112"/>
                    <a:pt x="344" y="168"/>
                    <a:pt x="344" y="224"/>
                  </a:cubicBezTo>
                  <a:cubicBezTo>
                    <a:pt x="344" y="289"/>
                    <a:pt x="298" y="344"/>
                    <a:pt x="233" y="344"/>
                  </a:cubicBezTo>
                  <a:cubicBezTo>
                    <a:pt x="168" y="344"/>
                    <a:pt x="122" y="289"/>
                    <a:pt x="122" y="224"/>
                  </a:cubicBezTo>
                  <a:cubicBezTo>
                    <a:pt x="12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63" y="456"/>
                    <a:pt x="465" y="354"/>
                    <a:pt x="465" y="233"/>
                  </a:cubicBezTo>
                  <a:cubicBezTo>
                    <a:pt x="465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7001420" y="2413470"/>
              <a:ext cx="33427" cy="32850"/>
            </a:xfrm>
            <a:custGeom>
              <a:avLst/>
              <a:gdLst/>
              <a:ahLst/>
              <a:cxnLst/>
              <a:rect l="l" t="t" r="r" b="b"/>
              <a:pathLst>
                <a:path w="464" h="456" extrusionOk="0">
                  <a:moveTo>
                    <a:pt x="232" y="112"/>
                  </a:moveTo>
                  <a:cubicBezTo>
                    <a:pt x="297" y="112"/>
                    <a:pt x="343" y="168"/>
                    <a:pt x="343" y="224"/>
                  </a:cubicBezTo>
                  <a:cubicBezTo>
                    <a:pt x="343" y="289"/>
                    <a:pt x="297" y="344"/>
                    <a:pt x="232" y="344"/>
                  </a:cubicBezTo>
                  <a:cubicBezTo>
                    <a:pt x="167" y="344"/>
                    <a:pt x="121" y="289"/>
                    <a:pt x="121" y="224"/>
                  </a:cubicBezTo>
                  <a:cubicBezTo>
                    <a:pt x="121" y="168"/>
                    <a:pt x="167" y="112"/>
                    <a:pt x="232" y="112"/>
                  </a:cubicBezTo>
                  <a:close/>
                  <a:moveTo>
                    <a:pt x="232" y="1"/>
                  </a:moveTo>
                  <a:cubicBezTo>
                    <a:pt x="102" y="1"/>
                    <a:pt x="0" y="103"/>
                    <a:pt x="0" y="233"/>
                  </a:cubicBezTo>
                  <a:cubicBezTo>
                    <a:pt x="0" y="354"/>
                    <a:pt x="102" y="456"/>
                    <a:pt x="232" y="456"/>
                  </a:cubicBezTo>
                  <a:cubicBezTo>
                    <a:pt x="362" y="456"/>
                    <a:pt x="464" y="354"/>
                    <a:pt x="464" y="233"/>
                  </a:cubicBezTo>
                  <a:cubicBezTo>
                    <a:pt x="464" y="103"/>
                    <a:pt x="362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6977359" y="2470958"/>
              <a:ext cx="670332" cy="393699"/>
            </a:xfrm>
            <a:custGeom>
              <a:avLst/>
              <a:gdLst/>
              <a:ahLst/>
              <a:cxnLst/>
              <a:rect l="l" t="t" r="r" b="b"/>
              <a:pathLst>
                <a:path w="9305" h="5465" extrusionOk="0">
                  <a:moveTo>
                    <a:pt x="37" y="1"/>
                  </a:moveTo>
                  <a:cubicBezTo>
                    <a:pt x="19" y="1"/>
                    <a:pt x="0" y="19"/>
                    <a:pt x="0" y="29"/>
                  </a:cubicBezTo>
                  <a:lnTo>
                    <a:pt x="0" y="5437"/>
                  </a:lnTo>
                  <a:cubicBezTo>
                    <a:pt x="0" y="5455"/>
                    <a:pt x="19" y="5465"/>
                    <a:pt x="37" y="5465"/>
                  </a:cubicBezTo>
                  <a:lnTo>
                    <a:pt x="9277" y="5465"/>
                  </a:lnTo>
                  <a:cubicBezTo>
                    <a:pt x="9295" y="5465"/>
                    <a:pt x="9305" y="5455"/>
                    <a:pt x="9305" y="5437"/>
                  </a:cubicBezTo>
                  <a:lnTo>
                    <a:pt x="9305" y="29"/>
                  </a:lnTo>
                  <a:cubicBezTo>
                    <a:pt x="9305" y="19"/>
                    <a:pt x="9295" y="1"/>
                    <a:pt x="9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6973325" y="2466996"/>
              <a:ext cx="679049" cy="402343"/>
            </a:xfrm>
            <a:custGeom>
              <a:avLst/>
              <a:gdLst/>
              <a:ahLst/>
              <a:cxnLst/>
              <a:rect l="l" t="t" r="r" b="b"/>
              <a:pathLst>
                <a:path w="9426" h="5585" extrusionOk="0">
                  <a:moveTo>
                    <a:pt x="9305" y="111"/>
                  </a:moveTo>
                  <a:lnTo>
                    <a:pt x="9305" y="5464"/>
                  </a:lnTo>
                  <a:lnTo>
                    <a:pt x="121" y="5464"/>
                  </a:lnTo>
                  <a:lnTo>
                    <a:pt x="121" y="111"/>
                  </a:lnTo>
                  <a:close/>
                  <a:moveTo>
                    <a:pt x="93" y="0"/>
                  </a:moveTo>
                  <a:cubicBezTo>
                    <a:pt x="38" y="0"/>
                    <a:pt x="0" y="37"/>
                    <a:pt x="0" y="84"/>
                  </a:cubicBezTo>
                  <a:lnTo>
                    <a:pt x="0" y="5492"/>
                  </a:lnTo>
                  <a:cubicBezTo>
                    <a:pt x="0" y="5538"/>
                    <a:pt x="38" y="5585"/>
                    <a:pt x="93" y="5585"/>
                  </a:cubicBezTo>
                  <a:lnTo>
                    <a:pt x="9333" y="5585"/>
                  </a:lnTo>
                  <a:cubicBezTo>
                    <a:pt x="9379" y="5585"/>
                    <a:pt x="9426" y="5538"/>
                    <a:pt x="9426" y="5492"/>
                  </a:cubicBezTo>
                  <a:lnTo>
                    <a:pt x="9426" y="84"/>
                  </a:lnTo>
                  <a:cubicBezTo>
                    <a:pt x="9426" y="37"/>
                    <a:pt x="9379" y="0"/>
                    <a:pt x="9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7280720" y="2562521"/>
              <a:ext cx="284126" cy="8141"/>
            </a:xfrm>
            <a:custGeom>
              <a:avLst/>
              <a:gdLst/>
              <a:ahLst/>
              <a:cxnLst/>
              <a:rect l="l" t="t" r="r" b="b"/>
              <a:pathLst>
                <a:path w="3944" h="113" extrusionOk="0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888" y="112"/>
                  </a:lnTo>
                  <a:cubicBezTo>
                    <a:pt x="3915" y="112"/>
                    <a:pt x="3943" y="84"/>
                    <a:pt x="3943" y="56"/>
                  </a:cubicBezTo>
                  <a:cubicBezTo>
                    <a:pt x="3943" y="19"/>
                    <a:pt x="3915" y="1"/>
                    <a:pt x="3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7280720" y="2607978"/>
              <a:ext cx="105034" cy="8789"/>
            </a:xfrm>
            <a:custGeom>
              <a:avLst/>
              <a:gdLst/>
              <a:ahLst/>
              <a:cxnLst/>
              <a:rect l="l" t="t" r="r" b="b"/>
              <a:pathLst>
                <a:path w="1458" h="12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01" y="121"/>
                  </a:lnTo>
                  <a:cubicBezTo>
                    <a:pt x="1429" y="121"/>
                    <a:pt x="1457" y="93"/>
                    <a:pt x="1457" y="56"/>
                  </a:cubicBezTo>
                  <a:cubicBezTo>
                    <a:pt x="1457" y="28"/>
                    <a:pt x="1429" y="0"/>
                    <a:pt x="1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7417091" y="2607978"/>
              <a:ext cx="126358" cy="8789"/>
            </a:xfrm>
            <a:custGeom>
              <a:avLst/>
              <a:gdLst/>
              <a:ahLst/>
              <a:cxnLst/>
              <a:rect l="l" t="t" r="r" b="b"/>
              <a:pathLst>
                <a:path w="1754" h="122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698" y="121"/>
                  </a:lnTo>
                  <a:cubicBezTo>
                    <a:pt x="1726" y="121"/>
                    <a:pt x="1753" y="93"/>
                    <a:pt x="1753" y="56"/>
                  </a:cubicBezTo>
                  <a:cubicBezTo>
                    <a:pt x="1753" y="28"/>
                    <a:pt x="1726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7280720" y="2747015"/>
              <a:ext cx="185215" cy="8068"/>
            </a:xfrm>
            <a:custGeom>
              <a:avLst/>
              <a:gdLst/>
              <a:ahLst/>
              <a:cxnLst/>
              <a:rect l="l" t="t" r="r" b="b"/>
              <a:pathLst>
                <a:path w="2571" h="112" extrusionOk="0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1"/>
                    <a:pt x="56" y="111"/>
                  </a:cubicBezTo>
                  <a:lnTo>
                    <a:pt x="2515" y="111"/>
                  </a:lnTo>
                  <a:cubicBezTo>
                    <a:pt x="2543" y="111"/>
                    <a:pt x="2570" y="84"/>
                    <a:pt x="2570" y="56"/>
                  </a:cubicBezTo>
                  <a:cubicBezTo>
                    <a:pt x="2570" y="19"/>
                    <a:pt x="2543" y="0"/>
                    <a:pt x="2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7280720" y="2656101"/>
              <a:ext cx="286791" cy="8068"/>
            </a:xfrm>
            <a:custGeom>
              <a:avLst/>
              <a:gdLst/>
              <a:ahLst/>
              <a:cxnLst/>
              <a:rect l="l" t="t" r="r" b="b"/>
              <a:pathLst>
                <a:path w="3981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3925" y="112"/>
                  </a:lnTo>
                  <a:cubicBezTo>
                    <a:pt x="3953" y="112"/>
                    <a:pt x="3980" y="93"/>
                    <a:pt x="3980" y="56"/>
                  </a:cubicBezTo>
                  <a:cubicBezTo>
                    <a:pt x="3980" y="28"/>
                    <a:pt x="3953" y="0"/>
                    <a:pt x="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7280720" y="2701558"/>
              <a:ext cx="96317" cy="8717"/>
            </a:xfrm>
            <a:custGeom>
              <a:avLst/>
              <a:gdLst/>
              <a:ahLst/>
              <a:cxnLst/>
              <a:rect l="l" t="t" r="r" b="b"/>
              <a:pathLst>
                <a:path w="1337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281" y="121"/>
                  </a:lnTo>
                  <a:cubicBezTo>
                    <a:pt x="1309" y="121"/>
                    <a:pt x="1337" y="93"/>
                    <a:pt x="1337" y="65"/>
                  </a:cubicBezTo>
                  <a:cubicBezTo>
                    <a:pt x="1337" y="28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7395695" y="2701558"/>
              <a:ext cx="169150" cy="8717"/>
            </a:xfrm>
            <a:custGeom>
              <a:avLst/>
              <a:gdLst/>
              <a:ahLst/>
              <a:cxnLst/>
              <a:rect l="l" t="t" r="r" b="b"/>
              <a:pathLst>
                <a:path w="2348" h="121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292" y="121"/>
                  </a:lnTo>
                  <a:cubicBezTo>
                    <a:pt x="2319" y="121"/>
                    <a:pt x="2347" y="93"/>
                    <a:pt x="2347" y="65"/>
                  </a:cubicBezTo>
                  <a:cubicBezTo>
                    <a:pt x="2347" y="28"/>
                    <a:pt x="2319" y="0"/>
                    <a:pt x="2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7028147" y="2542494"/>
              <a:ext cx="203225" cy="203225"/>
            </a:xfrm>
            <a:custGeom>
              <a:avLst/>
              <a:gdLst/>
              <a:ahLst/>
              <a:cxnLst/>
              <a:rect l="l" t="t" r="r" b="b"/>
              <a:pathLst>
                <a:path w="2821" h="2821" extrusionOk="0">
                  <a:moveTo>
                    <a:pt x="1410" y="0"/>
                  </a:moveTo>
                  <a:cubicBezTo>
                    <a:pt x="631" y="0"/>
                    <a:pt x="0" y="631"/>
                    <a:pt x="0" y="1410"/>
                  </a:cubicBezTo>
                  <a:cubicBezTo>
                    <a:pt x="0" y="2190"/>
                    <a:pt x="631" y="2820"/>
                    <a:pt x="1410" y="2820"/>
                  </a:cubicBezTo>
                  <a:cubicBezTo>
                    <a:pt x="2189" y="2820"/>
                    <a:pt x="2820" y="2190"/>
                    <a:pt x="2820" y="1410"/>
                  </a:cubicBezTo>
                  <a:lnTo>
                    <a:pt x="1410" y="1410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7024113" y="2538460"/>
              <a:ext cx="211221" cy="211942"/>
            </a:xfrm>
            <a:custGeom>
              <a:avLst/>
              <a:gdLst/>
              <a:ahLst/>
              <a:cxnLst/>
              <a:rect l="l" t="t" r="r" b="b"/>
              <a:pathLst>
                <a:path w="2932" h="2942" extrusionOk="0">
                  <a:moveTo>
                    <a:pt x="1411" y="121"/>
                  </a:moveTo>
                  <a:lnTo>
                    <a:pt x="1411" y="1466"/>
                  </a:lnTo>
                  <a:cubicBezTo>
                    <a:pt x="1411" y="1504"/>
                    <a:pt x="1438" y="1531"/>
                    <a:pt x="1466" y="1531"/>
                  </a:cubicBezTo>
                  <a:lnTo>
                    <a:pt x="2821" y="1531"/>
                  </a:lnTo>
                  <a:cubicBezTo>
                    <a:pt x="2783" y="2246"/>
                    <a:pt x="2190" y="2821"/>
                    <a:pt x="1466" y="2821"/>
                  </a:cubicBezTo>
                  <a:cubicBezTo>
                    <a:pt x="724" y="2821"/>
                    <a:pt x="112" y="2218"/>
                    <a:pt x="112" y="1466"/>
                  </a:cubicBezTo>
                  <a:cubicBezTo>
                    <a:pt x="112" y="743"/>
                    <a:pt x="687" y="149"/>
                    <a:pt x="1411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76"/>
                  </a:cubicBezTo>
                  <a:cubicBezTo>
                    <a:pt x="0" y="2283"/>
                    <a:pt x="659" y="2941"/>
                    <a:pt x="1466" y="2941"/>
                  </a:cubicBezTo>
                  <a:cubicBezTo>
                    <a:pt x="2273" y="2941"/>
                    <a:pt x="2932" y="2283"/>
                    <a:pt x="2932" y="1476"/>
                  </a:cubicBezTo>
                  <a:cubicBezTo>
                    <a:pt x="2932" y="1439"/>
                    <a:pt x="2913" y="1411"/>
                    <a:pt x="2876" y="1411"/>
                  </a:cubicBezTo>
                  <a:lnTo>
                    <a:pt x="1522" y="1411"/>
                  </a:lnTo>
                  <a:lnTo>
                    <a:pt x="1522" y="56"/>
                  </a:lnTo>
                  <a:cubicBezTo>
                    <a:pt x="1522" y="29"/>
                    <a:pt x="1503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7019430" y="2543791"/>
              <a:ext cx="203225" cy="203297"/>
            </a:xfrm>
            <a:custGeom>
              <a:avLst/>
              <a:gdLst/>
              <a:ahLst/>
              <a:cxnLst/>
              <a:rect l="l" t="t" r="r" b="b"/>
              <a:pathLst>
                <a:path w="2821" h="2822" extrusionOk="0">
                  <a:moveTo>
                    <a:pt x="1411" y="1"/>
                  </a:moveTo>
                  <a:cubicBezTo>
                    <a:pt x="631" y="1"/>
                    <a:pt x="1" y="632"/>
                    <a:pt x="1" y="1411"/>
                  </a:cubicBezTo>
                  <a:cubicBezTo>
                    <a:pt x="1" y="2190"/>
                    <a:pt x="631" y="2821"/>
                    <a:pt x="1411" y="2821"/>
                  </a:cubicBezTo>
                  <a:cubicBezTo>
                    <a:pt x="2190" y="2821"/>
                    <a:pt x="2821" y="2190"/>
                    <a:pt x="2821" y="1411"/>
                  </a:cubicBez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7015396" y="2539828"/>
              <a:ext cx="211293" cy="211870"/>
            </a:xfrm>
            <a:custGeom>
              <a:avLst/>
              <a:gdLst/>
              <a:ahLst/>
              <a:cxnLst/>
              <a:rect l="l" t="t" r="r" b="b"/>
              <a:pathLst>
                <a:path w="2933" h="2941" extrusionOk="0">
                  <a:moveTo>
                    <a:pt x="1411" y="121"/>
                  </a:moveTo>
                  <a:lnTo>
                    <a:pt x="1411" y="1531"/>
                  </a:lnTo>
                  <a:lnTo>
                    <a:pt x="2812" y="1531"/>
                  </a:lnTo>
                  <a:cubicBezTo>
                    <a:pt x="2784" y="2245"/>
                    <a:pt x="2190" y="2820"/>
                    <a:pt x="1467" y="2820"/>
                  </a:cubicBezTo>
                  <a:cubicBezTo>
                    <a:pt x="715" y="2820"/>
                    <a:pt x="112" y="2217"/>
                    <a:pt x="112" y="1466"/>
                  </a:cubicBezTo>
                  <a:cubicBezTo>
                    <a:pt x="112" y="742"/>
                    <a:pt x="687" y="149"/>
                    <a:pt x="1411" y="121"/>
                  </a:cubicBezTo>
                  <a:close/>
                  <a:moveTo>
                    <a:pt x="1467" y="0"/>
                  </a:moveTo>
                  <a:cubicBezTo>
                    <a:pt x="660" y="0"/>
                    <a:pt x="1" y="659"/>
                    <a:pt x="1" y="1466"/>
                  </a:cubicBezTo>
                  <a:cubicBezTo>
                    <a:pt x="1" y="2282"/>
                    <a:pt x="660" y="2941"/>
                    <a:pt x="1467" y="2941"/>
                  </a:cubicBezTo>
                  <a:cubicBezTo>
                    <a:pt x="2274" y="2941"/>
                    <a:pt x="2932" y="2282"/>
                    <a:pt x="2932" y="1466"/>
                  </a:cubicBezTo>
                  <a:lnTo>
                    <a:pt x="2932" y="1410"/>
                  </a:lnTo>
                  <a:lnTo>
                    <a:pt x="1522" y="1410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7465214" y="2255991"/>
              <a:ext cx="339525" cy="302136"/>
            </a:xfrm>
            <a:custGeom>
              <a:avLst/>
              <a:gdLst/>
              <a:ahLst/>
              <a:cxnLst/>
              <a:rect l="l" t="t" r="r" b="b"/>
              <a:pathLst>
                <a:path w="4713" h="4194" extrusionOk="0">
                  <a:moveTo>
                    <a:pt x="2354" y="0"/>
                  </a:moveTo>
                  <a:cubicBezTo>
                    <a:pt x="1744" y="0"/>
                    <a:pt x="1140" y="266"/>
                    <a:pt x="724" y="777"/>
                  </a:cubicBezTo>
                  <a:cubicBezTo>
                    <a:pt x="0" y="1677"/>
                    <a:pt x="130" y="2994"/>
                    <a:pt x="1030" y="3727"/>
                  </a:cubicBezTo>
                  <a:cubicBezTo>
                    <a:pt x="1420" y="4040"/>
                    <a:pt x="1888" y="4194"/>
                    <a:pt x="2352" y="4194"/>
                  </a:cubicBezTo>
                  <a:cubicBezTo>
                    <a:pt x="2961" y="4194"/>
                    <a:pt x="3564" y="3931"/>
                    <a:pt x="3980" y="3421"/>
                  </a:cubicBezTo>
                  <a:cubicBezTo>
                    <a:pt x="4713" y="2521"/>
                    <a:pt x="4573" y="1204"/>
                    <a:pt x="3674" y="471"/>
                  </a:cubicBezTo>
                  <a:cubicBezTo>
                    <a:pt x="3285" y="154"/>
                    <a:pt x="2818" y="0"/>
                    <a:pt x="2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7479910" y="2252461"/>
              <a:ext cx="310132" cy="310132"/>
            </a:xfrm>
            <a:custGeom>
              <a:avLst/>
              <a:gdLst/>
              <a:ahLst/>
              <a:cxnLst/>
              <a:rect l="l" t="t" r="r" b="b"/>
              <a:pathLst>
                <a:path w="4305" h="4305" extrusionOk="0">
                  <a:moveTo>
                    <a:pt x="2152" y="112"/>
                  </a:moveTo>
                  <a:cubicBezTo>
                    <a:pt x="3275" y="112"/>
                    <a:pt x="4193" y="1030"/>
                    <a:pt x="4193" y="2153"/>
                  </a:cubicBezTo>
                  <a:cubicBezTo>
                    <a:pt x="4193" y="3275"/>
                    <a:pt x="3275" y="4193"/>
                    <a:pt x="2152" y="4193"/>
                  </a:cubicBezTo>
                  <a:cubicBezTo>
                    <a:pt x="1030" y="4193"/>
                    <a:pt x="111" y="3275"/>
                    <a:pt x="111" y="2153"/>
                  </a:cubicBezTo>
                  <a:cubicBezTo>
                    <a:pt x="111" y="1030"/>
                    <a:pt x="1030" y="112"/>
                    <a:pt x="2152" y="112"/>
                  </a:cubicBezTo>
                  <a:close/>
                  <a:moveTo>
                    <a:pt x="2152" y="0"/>
                  </a:moveTo>
                  <a:cubicBezTo>
                    <a:pt x="965" y="0"/>
                    <a:pt x="0" y="965"/>
                    <a:pt x="0" y="2153"/>
                  </a:cubicBezTo>
                  <a:cubicBezTo>
                    <a:pt x="0" y="3340"/>
                    <a:pt x="965" y="4305"/>
                    <a:pt x="2152" y="4305"/>
                  </a:cubicBezTo>
                  <a:cubicBezTo>
                    <a:pt x="3340" y="4305"/>
                    <a:pt x="4305" y="3340"/>
                    <a:pt x="4305" y="2153"/>
                  </a:cubicBezTo>
                  <a:cubicBezTo>
                    <a:pt x="4305" y="965"/>
                    <a:pt x="3340" y="0"/>
                    <a:pt x="2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7489275" y="2240430"/>
              <a:ext cx="324828" cy="302064"/>
            </a:xfrm>
            <a:custGeom>
              <a:avLst/>
              <a:gdLst/>
              <a:ahLst/>
              <a:cxnLst/>
              <a:rect l="l" t="t" r="r" b="b"/>
              <a:pathLst>
                <a:path w="4509" h="4193" extrusionOk="0">
                  <a:moveTo>
                    <a:pt x="2260" y="1"/>
                  </a:moveTo>
                  <a:cubicBezTo>
                    <a:pt x="2148" y="1"/>
                    <a:pt x="2035" y="10"/>
                    <a:pt x="1920" y="28"/>
                  </a:cubicBezTo>
                  <a:cubicBezTo>
                    <a:pt x="779" y="214"/>
                    <a:pt x="0" y="1290"/>
                    <a:pt x="186" y="2431"/>
                  </a:cubicBezTo>
                  <a:cubicBezTo>
                    <a:pt x="353" y="3459"/>
                    <a:pt x="1242" y="4193"/>
                    <a:pt x="2251" y="4193"/>
                  </a:cubicBezTo>
                  <a:cubicBezTo>
                    <a:pt x="2362" y="4193"/>
                    <a:pt x="2475" y="4184"/>
                    <a:pt x="2588" y="4166"/>
                  </a:cubicBezTo>
                  <a:cubicBezTo>
                    <a:pt x="3739" y="3980"/>
                    <a:pt x="4509" y="2904"/>
                    <a:pt x="4323" y="1763"/>
                  </a:cubicBezTo>
                  <a:cubicBezTo>
                    <a:pt x="4156" y="728"/>
                    <a:pt x="3268" y="1"/>
                    <a:pt x="2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7496623" y="2236396"/>
              <a:ext cx="310781" cy="310204"/>
            </a:xfrm>
            <a:custGeom>
              <a:avLst/>
              <a:gdLst/>
              <a:ahLst/>
              <a:cxnLst/>
              <a:rect l="l" t="t" r="r" b="b"/>
              <a:pathLst>
                <a:path w="4314" h="4306" extrusionOk="0">
                  <a:moveTo>
                    <a:pt x="2162" y="121"/>
                  </a:moveTo>
                  <a:cubicBezTo>
                    <a:pt x="3284" y="121"/>
                    <a:pt x="4193" y="1030"/>
                    <a:pt x="4193" y="2153"/>
                  </a:cubicBezTo>
                  <a:cubicBezTo>
                    <a:pt x="4193" y="3275"/>
                    <a:pt x="3284" y="4194"/>
                    <a:pt x="2162" y="4194"/>
                  </a:cubicBezTo>
                  <a:cubicBezTo>
                    <a:pt x="1030" y="4194"/>
                    <a:pt x="121" y="3275"/>
                    <a:pt x="121" y="2153"/>
                  </a:cubicBezTo>
                  <a:cubicBezTo>
                    <a:pt x="121" y="1030"/>
                    <a:pt x="1030" y="121"/>
                    <a:pt x="2162" y="121"/>
                  </a:cubicBezTo>
                  <a:close/>
                  <a:moveTo>
                    <a:pt x="2162" y="1"/>
                  </a:moveTo>
                  <a:cubicBezTo>
                    <a:pt x="974" y="1"/>
                    <a:pt x="0" y="965"/>
                    <a:pt x="0" y="2153"/>
                  </a:cubicBezTo>
                  <a:cubicBezTo>
                    <a:pt x="0" y="3340"/>
                    <a:pt x="974" y="4305"/>
                    <a:pt x="2162" y="4305"/>
                  </a:cubicBezTo>
                  <a:cubicBezTo>
                    <a:pt x="3349" y="4305"/>
                    <a:pt x="4314" y="3340"/>
                    <a:pt x="4314" y="2153"/>
                  </a:cubicBezTo>
                  <a:cubicBezTo>
                    <a:pt x="4314" y="965"/>
                    <a:pt x="3349" y="1"/>
                    <a:pt x="2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7602162" y="2236396"/>
              <a:ext cx="98335" cy="310204"/>
            </a:xfrm>
            <a:custGeom>
              <a:avLst/>
              <a:gdLst/>
              <a:ahLst/>
              <a:cxnLst/>
              <a:rect l="l" t="t" r="r" b="b"/>
              <a:pathLst>
                <a:path w="1365" h="4306" extrusionOk="0">
                  <a:moveTo>
                    <a:pt x="678" y="121"/>
                  </a:moveTo>
                  <a:cubicBezTo>
                    <a:pt x="947" y="121"/>
                    <a:pt x="1244" y="956"/>
                    <a:pt x="1244" y="2153"/>
                  </a:cubicBezTo>
                  <a:cubicBezTo>
                    <a:pt x="1244" y="3359"/>
                    <a:pt x="947" y="4194"/>
                    <a:pt x="678" y="4194"/>
                  </a:cubicBezTo>
                  <a:cubicBezTo>
                    <a:pt x="409" y="4194"/>
                    <a:pt x="112" y="3359"/>
                    <a:pt x="112" y="2153"/>
                  </a:cubicBezTo>
                  <a:cubicBezTo>
                    <a:pt x="112" y="956"/>
                    <a:pt x="409" y="121"/>
                    <a:pt x="678" y="121"/>
                  </a:cubicBezTo>
                  <a:close/>
                  <a:moveTo>
                    <a:pt x="678" y="1"/>
                  </a:moveTo>
                  <a:cubicBezTo>
                    <a:pt x="233" y="1"/>
                    <a:pt x="1" y="1114"/>
                    <a:pt x="1" y="2153"/>
                  </a:cubicBezTo>
                  <a:cubicBezTo>
                    <a:pt x="1" y="3201"/>
                    <a:pt x="233" y="4305"/>
                    <a:pt x="678" y="4305"/>
                  </a:cubicBezTo>
                  <a:cubicBezTo>
                    <a:pt x="1123" y="4305"/>
                    <a:pt x="1364" y="3201"/>
                    <a:pt x="1364" y="2153"/>
                  </a:cubicBezTo>
                  <a:cubicBezTo>
                    <a:pt x="1364" y="1114"/>
                    <a:pt x="1123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7507934" y="2339341"/>
              <a:ext cx="285422" cy="8068"/>
            </a:xfrm>
            <a:custGeom>
              <a:avLst/>
              <a:gdLst/>
              <a:ahLst/>
              <a:cxnLst/>
              <a:rect l="l" t="t" r="r" b="b"/>
              <a:pathLst>
                <a:path w="3962" h="112" extrusionOk="0">
                  <a:moveTo>
                    <a:pt x="1" y="0"/>
                  </a:moveTo>
                  <a:lnTo>
                    <a:pt x="1" y="112"/>
                  </a:lnTo>
                  <a:lnTo>
                    <a:pt x="3962" y="11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7507934" y="2440917"/>
              <a:ext cx="285422" cy="8717"/>
            </a:xfrm>
            <a:custGeom>
              <a:avLst/>
              <a:gdLst/>
              <a:ahLst/>
              <a:cxnLst/>
              <a:rect l="l" t="t" r="r" b="b"/>
              <a:pathLst>
                <a:path w="3962" h="121" extrusionOk="0">
                  <a:moveTo>
                    <a:pt x="1" y="0"/>
                  </a:moveTo>
                  <a:lnTo>
                    <a:pt x="1" y="121"/>
                  </a:lnTo>
                  <a:lnTo>
                    <a:pt x="3962" y="12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4-09-10 11.39.19.mp4">
            <a:hlinkClick r:id="" action="ppaction://media"/>
            <a:extLst>
              <a:ext uri="{FF2B5EF4-FFF2-40B4-BE49-F238E27FC236}">
                <a16:creationId xmlns:a16="http://schemas.microsoft.com/office/drawing/2014/main" id="{794E628F-1AB6-EC7E-7F64-CB9FD5F202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2904" y="880571"/>
            <a:ext cx="1514552" cy="3198923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4636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4130550" y="2623449"/>
            <a:ext cx="4300200" cy="1282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Implementation</a:t>
            </a:r>
            <a:br>
              <a:rPr lang="en" sz="3600" dirty="0"/>
            </a:br>
            <a:r>
              <a:rPr lang="en" sz="3600" dirty="0"/>
              <a:t>Details</a:t>
            </a:r>
            <a:endParaRPr sz="3600" dirty="0"/>
          </a:p>
        </p:txBody>
      </p:sp>
      <p:sp>
        <p:nvSpPr>
          <p:cNvPr id="1290" name="Google Shape;1290;p28"/>
          <p:cNvSpPr txBox="1">
            <a:spLocks noGrp="1"/>
          </p:cNvSpPr>
          <p:nvPr>
            <p:ph type="title" idx="2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291" name="Google Shape;1291;p28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292" name="Google Shape;1292;p28"/>
            <p:cNvSpPr/>
            <p:nvPr/>
          </p:nvSpPr>
          <p:spPr>
            <a:xfrm>
              <a:off x="1242583" y="1775187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3894385" y="2105680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136562" y="2953790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3973063" y="3183813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3676213" y="1303478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3676213" y="1396955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3705247" y="1368434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3611257" y="1368434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363345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3630271" y="1388757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370000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3696309" y="1322378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363345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3630271" y="1322378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370000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3696309" y="1388757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4016308" y="1558007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1400299" y="212310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298923" y="121000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283609" y="1637253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280933" y="1632471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1836771" y="1663668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1833640" y="1660480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2020595" y="1692132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2017407" y="1688489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2293116" y="1635146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2290440" y="1629852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2999153" y="1568027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2995509" y="1564383"/>
              <a:ext cx="88242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130147" y="1424964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126447" y="1421776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248446" y="1621939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244746" y="1618751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1773408" y="1427298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1747562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1744374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1975166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1971465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1855785" y="1509447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1852654" y="1505747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2110373" y="1414888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2107185" y="1411757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2591482" y="1337806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2588294" y="1334618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649038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2712400" y="1416482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2775250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1404791" y="1554307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1401603" y="1551176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1575351" y="1628770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1515177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1456028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3635565" y="1627062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3631865" y="1623760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3607556" y="1751851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3603856" y="1748663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3402155" y="1499940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3398967" y="1496752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3445422" y="1520263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2563985" y="3123841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1555312" y="1878575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8"/>
            <p:cNvSpPr/>
            <p:nvPr/>
          </p:nvSpPr>
          <p:spPr>
            <a:xfrm>
              <a:off x="1552124" y="1875387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8"/>
            <p:cNvSpPr/>
            <p:nvPr/>
          </p:nvSpPr>
          <p:spPr>
            <a:xfrm>
              <a:off x="1656191" y="1985772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8"/>
            <p:cNvSpPr/>
            <p:nvPr/>
          </p:nvSpPr>
          <p:spPr>
            <a:xfrm>
              <a:off x="1652491" y="1982641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8"/>
            <p:cNvSpPr/>
            <p:nvPr/>
          </p:nvSpPr>
          <p:spPr>
            <a:xfrm>
              <a:off x="2594670" y="1910284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8"/>
            <p:cNvSpPr/>
            <p:nvPr/>
          </p:nvSpPr>
          <p:spPr>
            <a:xfrm>
              <a:off x="2591482" y="1906584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1630431" y="3081088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1551100" y="3077387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2092952" y="3564814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2089764" y="3561683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2352778" y="3564814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2349077" y="3561683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2821704" y="2132080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2818573" y="2128892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2889336" y="2203925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253228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3285393" y="2173809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3314484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132254" y="225356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3132254" y="229740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3132254" y="2341181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3114321" y="2441034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2892524" y="2571459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2892524" y="2528136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2892524" y="2484300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3078911" y="2690839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2906757" y="2690839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2906757" y="2740481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2998640" y="2244060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2994940" y="2239790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2911539" y="2233129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2910969" y="2229600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125422" y="2463578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122234" y="2460902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3157075" y="2485382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3153374" y="2482194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3166070" y="2499159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3162369" y="2495971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3187703" y="2516522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3184572" y="2512822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3154968" y="2476956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3142273" y="2464261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3147055" y="2469840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2593589" y="2681844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590401" y="2678144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287821" y="2677631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284633" y="2674443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393425" y="2357433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389725" y="2506645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454681" y="2494889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604121" y="2494889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454681" y="2558251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2554478" y="2525005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2454681" y="2525005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2593076" y="2558251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2393425" y="2137375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2389725" y="2133674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2658545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2696574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2734602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2494304" y="2179616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2491116" y="2176428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2512806" y="2198118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2509618" y="2194930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2576168" y="2227664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2570874" y="2256698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2567686" y="2253567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1792423" y="2126273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1788722" y="2123085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1978354" y="2178819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1983591" y="2175403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2031697" y="2262505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8"/>
            <p:cNvSpPr/>
            <p:nvPr/>
          </p:nvSpPr>
          <p:spPr>
            <a:xfrm>
              <a:off x="2027996" y="2259374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8"/>
            <p:cNvSpPr/>
            <p:nvPr/>
          </p:nvSpPr>
          <p:spPr>
            <a:xfrm>
              <a:off x="2048035" y="2214456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8"/>
            <p:cNvSpPr/>
            <p:nvPr/>
          </p:nvSpPr>
          <p:spPr>
            <a:xfrm>
              <a:off x="2044847" y="2210756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8"/>
            <p:cNvSpPr/>
            <p:nvPr/>
          </p:nvSpPr>
          <p:spPr>
            <a:xfrm>
              <a:off x="1908103" y="2387692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8"/>
            <p:cNvSpPr/>
            <p:nvPr/>
          </p:nvSpPr>
          <p:spPr>
            <a:xfrm>
              <a:off x="1904915" y="2384504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8"/>
            <p:cNvSpPr/>
            <p:nvPr/>
          </p:nvSpPr>
          <p:spPr>
            <a:xfrm>
              <a:off x="2023726" y="2561439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8"/>
            <p:cNvSpPr/>
            <p:nvPr/>
          </p:nvSpPr>
          <p:spPr>
            <a:xfrm>
              <a:off x="2127793" y="2705071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8"/>
            <p:cNvSpPr/>
            <p:nvPr/>
          </p:nvSpPr>
          <p:spPr>
            <a:xfrm>
              <a:off x="2124605" y="2701883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8"/>
            <p:cNvSpPr/>
            <p:nvPr/>
          </p:nvSpPr>
          <p:spPr>
            <a:xfrm>
              <a:off x="2026402" y="2792742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8"/>
            <p:cNvSpPr/>
            <p:nvPr/>
          </p:nvSpPr>
          <p:spPr>
            <a:xfrm>
              <a:off x="2023214" y="2789554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8"/>
            <p:cNvSpPr/>
            <p:nvPr/>
          </p:nvSpPr>
          <p:spPr>
            <a:xfrm>
              <a:off x="2123011" y="2705071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8"/>
            <p:cNvSpPr/>
            <p:nvPr/>
          </p:nvSpPr>
          <p:spPr>
            <a:xfrm>
              <a:off x="2119311" y="2701883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8"/>
            <p:cNvSpPr/>
            <p:nvPr/>
          </p:nvSpPr>
          <p:spPr>
            <a:xfrm>
              <a:off x="2021108" y="2792742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8"/>
            <p:cNvSpPr/>
            <p:nvPr/>
          </p:nvSpPr>
          <p:spPr>
            <a:xfrm>
              <a:off x="2017920" y="2789554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8"/>
            <p:cNvSpPr/>
            <p:nvPr/>
          </p:nvSpPr>
          <p:spPr>
            <a:xfrm>
              <a:off x="1924442" y="2844490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8"/>
            <p:cNvSpPr/>
            <p:nvPr/>
          </p:nvSpPr>
          <p:spPr>
            <a:xfrm>
              <a:off x="1921311" y="2841302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8"/>
            <p:cNvSpPr/>
            <p:nvPr/>
          </p:nvSpPr>
          <p:spPr>
            <a:xfrm>
              <a:off x="1919204" y="2844490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1916016" y="2841302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1958258" y="2712984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2564555" y="2795930"/>
              <a:ext cx="268880" cy="282031"/>
            </a:xfrm>
            <a:custGeom>
              <a:avLst/>
              <a:gdLst/>
              <a:ahLst/>
              <a:cxnLst/>
              <a:rect l="l" t="t" r="r" b="b"/>
              <a:pathLst>
                <a:path w="4723" h="4954" extrusionOk="0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2561367" y="2792230"/>
              <a:ext cx="275200" cy="288920"/>
            </a:xfrm>
            <a:custGeom>
              <a:avLst/>
              <a:gdLst/>
              <a:ahLst/>
              <a:cxnLst/>
              <a:rect l="l" t="t" r="r" b="b"/>
              <a:pathLst>
                <a:path w="4834" h="5075" extrusionOk="0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2572468" y="2799630"/>
              <a:ext cx="260967" cy="274630"/>
            </a:xfrm>
            <a:custGeom>
              <a:avLst/>
              <a:gdLst/>
              <a:ahLst/>
              <a:cxnLst/>
              <a:rect l="l" t="t" r="r" b="b"/>
              <a:pathLst>
                <a:path w="4584" h="4824" extrusionOk="0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2730902" y="2795361"/>
              <a:ext cx="742595" cy="638071"/>
            </a:xfrm>
            <a:custGeom>
              <a:avLst/>
              <a:gdLst/>
              <a:ahLst/>
              <a:cxnLst/>
              <a:rect l="l" t="t" r="r" b="b"/>
              <a:pathLst>
                <a:path w="13044" h="11208" extrusionOk="0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2726689" y="2792230"/>
              <a:ext cx="749427" cy="644334"/>
            </a:xfrm>
            <a:custGeom>
              <a:avLst/>
              <a:gdLst/>
              <a:ahLst/>
              <a:cxnLst/>
              <a:rect l="l" t="t" r="r" b="b"/>
              <a:pathLst>
                <a:path w="13164" h="11318" extrusionOk="0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2931065" y="2916847"/>
              <a:ext cx="88242" cy="87729"/>
            </a:xfrm>
            <a:custGeom>
              <a:avLst/>
              <a:gdLst/>
              <a:ahLst/>
              <a:cxnLst/>
              <a:rect l="l" t="t" r="r" b="b"/>
              <a:pathLst>
                <a:path w="1550" h="1541" extrusionOk="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2927877" y="2913659"/>
              <a:ext cx="94618" cy="94105"/>
            </a:xfrm>
            <a:custGeom>
              <a:avLst/>
              <a:gdLst/>
              <a:ahLst/>
              <a:cxnLst/>
              <a:rect l="l" t="t" r="r" b="b"/>
              <a:pathLst>
                <a:path w="1662" h="1653" extrusionOk="0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3072079" y="2925842"/>
              <a:ext cx="278331" cy="6376"/>
            </a:xfrm>
            <a:custGeom>
              <a:avLst/>
              <a:gdLst/>
              <a:ahLst/>
              <a:cxnLst/>
              <a:rect l="l" t="t" r="r" b="b"/>
              <a:pathLst>
                <a:path w="4889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3072079" y="2960683"/>
              <a:ext cx="115682" cy="6945"/>
            </a:xfrm>
            <a:custGeom>
              <a:avLst/>
              <a:gdLst/>
              <a:ahLst/>
              <a:cxnLst/>
              <a:rect l="l" t="t" r="r" b="b"/>
              <a:pathLst>
                <a:path w="2032" h="122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3234214" y="2960683"/>
              <a:ext cx="116194" cy="6945"/>
            </a:xfrm>
            <a:custGeom>
              <a:avLst/>
              <a:gdLst/>
              <a:ahLst/>
              <a:cxnLst/>
              <a:rect l="l" t="t" r="r" b="b"/>
              <a:pathLst>
                <a:path w="204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3074698" y="3010325"/>
              <a:ext cx="115739" cy="6376"/>
            </a:xfrm>
            <a:custGeom>
              <a:avLst/>
              <a:gdLst/>
              <a:ahLst/>
              <a:cxnLst/>
              <a:rect l="l" t="t" r="r" b="b"/>
              <a:pathLst>
                <a:path w="2033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2932659" y="3068962"/>
              <a:ext cx="85053" cy="84541"/>
            </a:xfrm>
            <a:custGeom>
              <a:avLst/>
              <a:gdLst/>
              <a:ahLst/>
              <a:cxnLst/>
              <a:rect l="l" t="t" r="r" b="b"/>
              <a:pathLst>
                <a:path w="1494" h="1485" extrusionOk="0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2929471" y="3065774"/>
              <a:ext cx="91430" cy="91430"/>
            </a:xfrm>
            <a:custGeom>
              <a:avLst/>
              <a:gdLst/>
              <a:ahLst/>
              <a:cxnLst/>
              <a:rect l="l" t="t" r="r" b="b"/>
              <a:pathLst>
                <a:path w="1606" h="1606" extrusionOk="0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3072079" y="3076363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2927365" y="3123841"/>
              <a:ext cx="323249" cy="309016"/>
            </a:xfrm>
            <a:custGeom>
              <a:avLst/>
              <a:gdLst/>
              <a:ahLst/>
              <a:cxnLst/>
              <a:rect l="l" t="t" r="r" b="b"/>
              <a:pathLst>
                <a:path w="5678" h="5428" extrusionOk="0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2924177" y="3120198"/>
              <a:ext cx="329625" cy="315848"/>
            </a:xfrm>
            <a:custGeom>
              <a:avLst/>
              <a:gdLst/>
              <a:ahLst/>
              <a:cxnLst/>
              <a:rect l="l" t="t" r="r" b="b"/>
              <a:pathLst>
                <a:path w="5790" h="5548" extrusionOk="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2936360" y="3132324"/>
              <a:ext cx="307934" cy="294214"/>
            </a:xfrm>
            <a:custGeom>
              <a:avLst/>
              <a:gdLst/>
              <a:ahLst/>
              <a:cxnLst/>
              <a:rect l="l" t="t" r="r" b="b"/>
              <a:pathLst>
                <a:path w="5409" h="5168" extrusionOk="0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3142273" y="3123841"/>
              <a:ext cx="634883" cy="497056"/>
            </a:xfrm>
            <a:custGeom>
              <a:avLst/>
              <a:gdLst/>
              <a:ahLst/>
              <a:cxnLst/>
              <a:rect l="l" t="t" r="r" b="b"/>
              <a:pathLst>
                <a:path w="11152" h="8731" extrusionOk="0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3139142" y="3120198"/>
              <a:ext cx="641203" cy="503831"/>
            </a:xfrm>
            <a:custGeom>
              <a:avLst/>
              <a:gdLst/>
              <a:ahLst/>
              <a:cxnLst/>
              <a:rect l="l" t="t" r="r" b="b"/>
              <a:pathLst>
                <a:path w="11263" h="8850" extrusionOk="0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3355132" y="3261724"/>
              <a:ext cx="82435" cy="82435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3351944" y="3258536"/>
              <a:ext cx="88811" cy="88754"/>
            </a:xfrm>
            <a:custGeom>
              <a:avLst/>
              <a:gdLst/>
              <a:ahLst/>
              <a:cxnLst/>
              <a:rect l="l" t="t" r="r" b="b"/>
              <a:pathLst>
                <a:path w="1560" h="1559" extrusionOk="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3478725" y="3265936"/>
              <a:ext cx="219237" cy="6889"/>
            </a:xfrm>
            <a:custGeom>
              <a:avLst/>
              <a:gdLst/>
              <a:ahLst/>
              <a:cxnLst/>
              <a:rect l="l" t="t" r="r" b="b"/>
              <a:pathLst>
                <a:path w="3851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3478725" y="3309772"/>
              <a:ext cx="111981" cy="6889"/>
            </a:xfrm>
            <a:custGeom>
              <a:avLst/>
              <a:gdLst/>
              <a:ahLst/>
              <a:cxnLst/>
              <a:rect l="l" t="t" r="r" b="b"/>
              <a:pathLst>
                <a:path w="196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3478725" y="3346206"/>
              <a:ext cx="219237" cy="6945"/>
            </a:xfrm>
            <a:custGeom>
              <a:avLst/>
              <a:gdLst/>
              <a:ahLst/>
              <a:cxnLst/>
              <a:rect l="l" t="t" r="r" b="b"/>
              <a:pathLst>
                <a:path w="385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3314484" y="3420670"/>
              <a:ext cx="598904" cy="199654"/>
            </a:xfrm>
            <a:custGeom>
              <a:avLst/>
              <a:gdLst/>
              <a:ahLst/>
              <a:cxnLst/>
              <a:rect l="l" t="t" r="r" b="b"/>
              <a:pathLst>
                <a:path w="10520" h="3507" extrusionOk="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3309190" y="3417482"/>
              <a:ext cx="607386" cy="206030"/>
            </a:xfrm>
            <a:custGeom>
              <a:avLst/>
              <a:gdLst/>
              <a:ahLst/>
              <a:cxnLst/>
              <a:rect l="l" t="t" r="r" b="b"/>
              <a:pathLst>
                <a:path w="10669" h="3619" extrusionOk="0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3319722" y="3424370"/>
              <a:ext cx="583646" cy="192822"/>
            </a:xfrm>
            <a:custGeom>
              <a:avLst/>
              <a:gdLst/>
              <a:ahLst/>
              <a:cxnLst/>
              <a:rect l="l" t="t" r="r" b="b"/>
              <a:pathLst>
                <a:path w="10252" h="3387" extrusionOk="0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1858973" y="2558251"/>
              <a:ext cx="562525" cy="562525"/>
            </a:xfrm>
            <a:custGeom>
              <a:avLst/>
              <a:gdLst/>
              <a:ahLst/>
              <a:cxnLst/>
              <a:rect l="l" t="t" r="r" b="b"/>
              <a:pathLst>
                <a:path w="9881" h="9881" extrusionOk="0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1748957" y="2524435"/>
              <a:ext cx="630101" cy="630158"/>
            </a:xfrm>
            <a:custGeom>
              <a:avLst/>
              <a:gdLst/>
              <a:ahLst/>
              <a:cxnLst/>
              <a:rect l="l" t="t" r="r" b="b"/>
              <a:pathLst>
                <a:path w="11068" h="11069" extrusionOk="0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1866886" y="2566164"/>
              <a:ext cx="547211" cy="547211"/>
            </a:xfrm>
            <a:custGeom>
              <a:avLst/>
              <a:gdLst/>
              <a:ahLst/>
              <a:cxnLst/>
              <a:rect l="l" t="t" r="r" b="b"/>
              <a:pathLst>
                <a:path w="9612" h="9612" extrusionOk="0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1890683" y="2596621"/>
              <a:ext cx="128890" cy="134412"/>
            </a:xfrm>
            <a:custGeom>
              <a:avLst/>
              <a:gdLst/>
              <a:ahLst/>
              <a:cxnLst/>
              <a:rect l="l" t="t" r="r" b="b"/>
              <a:pathLst>
                <a:path w="2264" h="2361" extrusionOk="0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1712152" y="3085073"/>
              <a:ext cx="182802" cy="179216"/>
            </a:xfrm>
            <a:custGeom>
              <a:avLst/>
              <a:gdLst/>
              <a:ahLst/>
              <a:cxnLst/>
              <a:rect l="l" t="t" r="r" b="b"/>
              <a:pathLst>
                <a:path w="3211" h="3148" extrusionOk="0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1710558" y="3081600"/>
              <a:ext cx="188097" cy="185990"/>
            </a:xfrm>
            <a:custGeom>
              <a:avLst/>
              <a:gdLst/>
              <a:ahLst/>
              <a:cxnLst/>
              <a:rect l="l" t="t" r="r" b="b"/>
              <a:pathLst>
                <a:path w="3304" h="3267" extrusionOk="0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1663022" y="3177184"/>
              <a:ext cx="131053" cy="132135"/>
            </a:xfrm>
            <a:custGeom>
              <a:avLst/>
              <a:gdLst/>
              <a:ahLst/>
              <a:cxnLst/>
              <a:rect l="l" t="t" r="r" b="b"/>
              <a:pathLst>
                <a:path w="2302" h="2321" extrusionOk="0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1659322" y="3174053"/>
              <a:ext cx="138454" cy="138909"/>
            </a:xfrm>
            <a:custGeom>
              <a:avLst/>
              <a:gdLst/>
              <a:ahLst/>
              <a:cxnLst/>
              <a:rect l="l" t="t" r="r" b="b"/>
              <a:pathLst>
                <a:path w="2432" h="2440" extrusionOk="0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1329815" y="3227054"/>
              <a:ext cx="419403" cy="406252"/>
            </a:xfrm>
            <a:custGeom>
              <a:avLst/>
              <a:gdLst/>
              <a:ahLst/>
              <a:cxnLst/>
              <a:rect l="l" t="t" r="r" b="b"/>
              <a:pathLst>
                <a:path w="7367" h="7136" extrusionOk="0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1333516" y="3223752"/>
              <a:ext cx="419346" cy="412970"/>
            </a:xfrm>
            <a:custGeom>
              <a:avLst/>
              <a:gdLst/>
              <a:ahLst/>
              <a:cxnLst/>
              <a:rect l="l" t="t" r="r" b="b"/>
              <a:pathLst>
                <a:path w="7366" h="7254" extrusionOk="0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1719553" y="2418832"/>
              <a:ext cx="841881" cy="841881"/>
            </a:xfrm>
            <a:custGeom>
              <a:avLst/>
              <a:gdLst/>
              <a:ahLst/>
              <a:cxnLst/>
              <a:rect l="l" t="t" r="r" b="b"/>
              <a:pathLst>
                <a:path w="14788" h="14788" extrusionOk="0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1792053" y="2415131"/>
              <a:ext cx="849282" cy="849282"/>
            </a:xfrm>
            <a:custGeom>
              <a:avLst/>
              <a:gdLst/>
              <a:ahLst/>
              <a:cxnLst/>
              <a:rect l="l" t="t" r="r" b="b"/>
              <a:pathLst>
                <a:path w="14918" h="14918" extrusionOk="0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2308430" y="2495515"/>
              <a:ext cx="209161" cy="257153"/>
            </a:xfrm>
            <a:custGeom>
              <a:avLst/>
              <a:gdLst/>
              <a:ahLst/>
              <a:cxnLst/>
              <a:rect l="l" t="t" r="r" b="b"/>
              <a:pathLst>
                <a:path w="3674" h="4517" extrusionOk="0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1826239" y="3139212"/>
              <a:ext cx="42811" cy="88242"/>
            </a:xfrm>
            <a:custGeom>
              <a:avLst/>
              <a:gdLst/>
              <a:ahLst/>
              <a:cxnLst/>
              <a:rect l="l" t="t" r="r" b="b"/>
              <a:pathLst>
                <a:path w="752" h="1550" extrusionOk="0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2169522" y="2615806"/>
              <a:ext cx="214968" cy="215025"/>
            </a:xfrm>
            <a:custGeom>
              <a:avLst/>
              <a:gdLst/>
              <a:ahLst/>
              <a:cxnLst/>
              <a:rect l="l" t="t" r="r" b="b"/>
              <a:pathLst>
                <a:path w="3776" h="3777" extrusionOk="0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1357768" y="3566920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1348317" y="2743612"/>
              <a:ext cx="1225817" cy="929553"/>
            </a:xfrm>
            <a:custGeom>
              <a:avLst/>
              <a:gdLst/>
              <a:ahLst/>
              <a:cxnLst/>
              <a:rect l="l" t="t" r="r" b="b"/>
              <a:pathLst>
                <a:path w="21532" h="16328" extrusionOk="0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013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TextBox 2026">
            <a:extLst>
              <a:ext uri="{FF2B5EF4-FFF2-40B4-BE49-F238E27FC236}">
                <a16:creationId xmlns:a16="http://schemas.microsoft.com/office/drawing/2014/main" id="{DC7EA885-9B9A-96CC-79E5-2A334226E54F}"/>
              </a:ext>
            </a:extLst>
          </p:cNvPr>
          <p:cNvSpPr txBox="1"/>
          <p:nvPr/>
        </p:nvSpPr>
        <p:spPr>
          <a:xfrm rot="3260138">
            <a:off x="4347217" y="2261638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calls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C71F42B-ACAC-E079-7DCC-65C2867DA7A8}"/>
              </a:ext>
            </a:extLst>
          </p:cNvPr>
          <p:cNvSpPr/>
          <p:nvPr/>
        </p:nvSpPr>
        <p:spPr>
          <a:xfrm>
            <a:off x="3072008" y="1486752"/>
            <a:ext cx="2520000" cy="252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3" name="TextBox 2022">
            <a:extLst>
              <a:ext uri="{FF2B5EF4-FFF2-40B4-BE49-F238E27FC236}">
                <a16:creationId xmlns:a16="http://schemas.microsoft.com/office/drawing/2014/main" id="{9B61F115-BC6C-6BCA-2749-129990EF1A4D}"/>
              </a:ext>
            </a:extLst>
          </p:cNvPr>
          <p:cNvSpPr txBox="1"/>
          <p:nvPr/>
        </p:nvSpPr>
        <p:spPr>
          <a:xfrm rot="20289730">
            <a:off x="2256121" y="3261246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interacts with</a:t>
            </a:r>
          </a:p>
        </p:txBody>
      </p:sp>
      <p:sp>
        <p:nvSpPr>
          <p:cNvPr id="1991" name="TextBox 1990">
            <a:extLst>
              <a:ext uri="{FF2B5EF4-FFF2-40B4-BE49-F238E27FC236}">
                <a16:creationId xmlns:a16="http://schemas.microsoft.com/office/drawing/2014/main" id="{D268BC23-17ED-C631-9CF7-C387FEFF4992}"/>
              </a:ext>
            </a:extLst>
          </p:cNvPr>
          <p:cNvSpPr txBox="1"/>
          <p:nvPr/>
        </p:nvSpPr>
        <p:spPr>
          <a:xfrm rot="17991646">
            <a:off x="3027928" y="2267644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calls</a:t>
            </a:r>
          </a:p>
        </p:txBody>
      </p:sp>
      <p:sp>
        <p:nvSpPr>
          <p:cNvPr id="1990" name="TextBox 1989">
            <a:extLst>
              <a:ext uri="{FF2B5EF4-FFF2-40B4-BE49-F238E27FC236}">
                <a16:creationId xmlns:a16="http://schemas.microsoft.com/office/drawing/2014/main" id="{4FE1D8AC-6ED3-9BFA-B959-060CEE46B9C8}"/>
              </a:ext>
            </a:extLst>
          </p:cNvPr>
          <p:cNvSpPr txBox="1"/>
          <p:nvPr/>
        </p:nvSpPr>
        <p:spPr>
          <a:xfrm rot="1987471">
            <a:off x="2426596" y="2446262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retrieved and sent by</a:t>
            </a:r>
          </a:p>
        </p:txBody>
      </p:sp>
      <p:sp>
        <p:nvSpPr>
          <p:cNvPr id="1989" name="TextBox 1988">
            <a:extLst>
              <a:ext uri="{FF2B5EF4-FFF2-40B4-BE49-F238E27FC236}">
                <a16:creationId xmlns:a16="http://schemas.microsoft.com/office/drawing/2014/main" id="{03FEBCBB-C1E2-8DDB-21C8-DB629BD0B4B9}"/>
              </a:ext>
            </a:extLst>
          </p:cNvPr>
          <p:cNvSpPr txBox="1"/>
          <p:nvPr/>
        </p:nvSpPr>
        <p:spPr>
          <a:xfrm>
            <a:off x="2645092" y="1733932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generates</a:t>
            </a:r>
          </a:p>
        </p:txBody>
      </p:sp>
      <p:sp>
        <p:nvSpPr>
          <p:cNvPr id="1988" name="TextBox 1987">
            <a:extLst>
              <a:ext uri="{FF2B5EF4-FFF2-40B4-BE49-F238E27FC236}">
                <a16:creationId xmlns:a16="http://schemas.microsoft.com/office/drawing/2014/main" id="{26BD10F0-94BE-EB57-648C-EDE9A4B85A6A}"/>
              </a:ext>
            </a:extLst>
          </p:cNvPr>
          <p:cNvSpPr txBox="1"/>
          <p:nvPr/>
        </p:nvSpPr>
        <p:spPr>
          <a:xfrm rot="1553752">
            <a:off x="5108311" y="3254205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scheduled calls</a:t>
            </a:r>
          </a:p>
        </p:txBody>
      </p:sp>
      <p:sp>
        <p:nvSpPr>
          <p:cNvPr id="1987" name="TextBox 1986">
            <a:extLst>
              <a:ext uri="{FF2B5EF4-FFF2-40B4-BE49-F238E27FC236}">
                <a16:creationId xmlns:a16="http://schemas.microsoft.com/office/drawing/2014/main" id="{E7D8412C-B3B6-49D9-DB81-565B1025352F}"/>
              </a:ext>
            </a:extLst>
          </p:cNvPr>
          <p:cNvSpPr txBox="1"/>
          <p:nvPr/>
        </p:nvSpPr>
        <p:spPr>
          <a:xfrm rot="19978229">
            <a:off x="4891111" y="2410605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stores to</a:t>
            </a:r>
          </a:p>
        </p:txBody>
      </p:sp>
      <p:sp>
        <p:nvSpPr>
          <p:cNvPr id="1986" name="TextBox 1985">
            <a:extLst>
              <a:ext uri="{FF2B5EF4-FFF2-40B4-BE49-F238E27FC236}">
                <a16:creationId xmlns:a16="http://schemas.microsoft.com/office/drawing/2014/main" id="{B0A6934B-7544-5382-9FA3-E9DEF8EFE733}"/>
              </a:ext>
            </a:extLst>
          </p:cNvPr>
          <p:cNvSpPr txBox="1"/>
          <p:nvPr/>
        </p:nvSpPr>
        <p:spPr>
          <a:xfrm>
            <a:off x="4630711" y="1811805"/>
            <a:ext cx="132644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pulls from</a:t>
            </a:r>
          </a:p>
        </p:txBody>
      </p:sp>
      <p:sp>
        <p:nvSpPr>
          <p:cNvPr id="1920" name="Google Shape;1920;p3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grpSp>
        <p:nvGrpSpPr>
          <p:cNvPr id="13" name="Google Shape;16308;p62">
            <a:extLst>
              <a:ext uri="{FF2B5EF4-FFF2-40B4-BE49-F238E27FC236}">
                <a16:creationId xmlns:a16="http://schemas.microsoft.com/office/drawing/2014/main" id="{BD085930-EE7A-47D2-3B08-6578931E9765}"/>
              </a:ext>
            </a:extLst>
          </p:cNvPr>
          <p:cNvGrpSpPr/>
          <p:nvPr/>
        </p:nvGrpSpPr>
        <p:grpSpPr>
          <a:xfrm>
            <a:off x="6234449" y="1597226"/>
            <a:ext cx="684000" cy="684000"/>
            <a:chOff x="6093907" y="2461832"/>
            <a:chExt cx="364441" cy="339091"/>
          </a:xfrm>
          <a:effectLst>
            <a:glow rad="38100">
              <a:schemeClr val="tx1"/>
            </a:glow>
            <a:outerShdw blurRad="50800" dist="50800" dir="5400000" sx="1000" sy="1000" algn="ctr" rotWithShape="0">
              <a:srgbClr val="000000"/>
            </a:outerShdw>
          </a:effectLst>
        </p:grpSpPr>
        <p:sp>
          <p:nvSpPr>
            <p:cNvPr id="14" name="Google Shape;16309;p62">
              <a:extLst>
                <a:ext uri="{FF2B5EF4-FFF2-40B4-BE49-F238E27FC236}">
                  <a16:creationId xmlns:a16="http://schemas.microsoft.com/office/drawing/2014/main" id="{360EBEBE-50A4-F76B-6DCF-F66EF6535B12}"/>
                </a:ext>
              </a:extLst>
            </p:cNvPr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310;p62">
              <a:extLst>
                <a:ext uri="{FF2B5EF4-FFF2-40B4-BE49-F238E27FC236}">
                  <a16:creationId xmlns:a16="http://schemas.microsoft.com/office/drawing/2014/main" id="{E6BA5667-1AB6-8BF4-35A0-532D15DA6632}"/>
                </a:ext>
              </a:extLst>
            </p:cNvPr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311;p62">
              <a:extLst>
                <a:ext uri="{FF2B5EF4-FFF2-40B4-BE49-F238E27FC236}">
                  <a16:creationId xmlns:a16="http://schemas.microsoft.com/office/drawing/2014/main" id="{9815E0AB-6D0A-CA58-0A50-4D4D9EDD0383}"/>
                </a:ext>
              </a:extLst>
            </p:cNvPr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312;p62">
              <a:extLst>
                <a:ext uri="{FF2B5EF4-FFF2-40B4-BE49-F238E27FC236}">
                  <a16:creationId xmlns:a16="http://schemas.microsoft.com/office/drawing/2014/main" id="{91B2E28F-4844-7DFA-DFCF-37899DA8334B}"/>
                </a:ext>
              </a:extLst>
            </p:cNvPr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313;p62">
              <a:extLst>
                <a:ext uri="{FF2B5EF4-FFF2-40B4-BE49-F238E27FC236}">
                  <a16:creationId xmlns:a16="http://schemas.microsoft.com/office/drawing/2014/main" id="{5D3D1473-FEA3-9AAB-2C2F-68D1661BA51B}"/>
                </a:ext>
              </a:extLst>
            </p:cNvPr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314;p62">
              <a:extLst>
                <a:ext uri="{FF2B5EF4-FFF2-40B4-BE49-F238E27FC236}">
                  <a16:creationId xmlns:a16="http://schemas.microsoft.com/office/drawing/2014/main" id="{43598B3D-CEF2-5A9A-6080-4167731EE60E}"/>
                </a:ext>
              </a:extLst>
            </p:cNvPr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315;p62">
              <a:extLst>
                <a:ext uri="{FF2B5EF4-FFF2-40B4-BE49-F238E27FC236}">
                  <a16:creationId xmlns:a16="http://schemas.microsoft.com/office/drawing/2014/main" id="{B193CC41-BE54-26A2-B41B-D850D2644902}"/>
                </a:ext>
              </a:extLst>
            </p:cNvPr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316;p62">
              <a:extLst>
                <a:ext uri="{FF2B5EF4-FFF2-40B4-BE49-F238E27FC236}">
                  <a16:creationId xmlns:a16="http://schemas.microsoft.com/office/drawing/2014/main" id="{E772FA6C-D519-93D7-B5F1-215E306E21B2}"/>
                </a:ext>
              </a:extLst>
            </p:cNvPr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317;p62">
              <a:extLst>
                <a:ext uri="{FF2B5EF4-FFF2-40B4-BE49-F238E27FC236}">
                  <a16:creationId xmlns:a16="http://schemas.microsoft.com/office/drawing/2014/main" id="{B50A7283-9A78-0E7F-B214-A58FB86C5F6A}"/>
                </a:ext>
              </a:extLst>
            </p:cNvPr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318;p62">
              <a:extLst>
                <a:ext uri="{FF2B5EF4-FFF2-40B4-BE49-F238E27FC236}">
                  <a16:creationId xmlns:a16="http://schemas.microsoft.com/office/drawing/2014/main" id="{FE178A1B-39CE-1337-ADCB-F2715B085C41}"/>
                </a:ext>
              </a:extLst>
            </p:cNvPr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3786;p60">
            <a:extLst>
              <a:ext uri="{FF2B5EF4-FFF2-40B4-BE49-F238E27FC236}">
                <a16:creationId xmlns:a16="http://schemas.microsoft.com/office/drawing/2014/main" id="{9950E0A8-D978-415B-2945-9F02EFB4EF54}"/>
              </a:ext>
            </a:extLst>
          </p:cNvPr>
          <p:cNvGrpSpPr/>
          <p:nvPr/>
        </p:nvGrpSpPr>
        <p:grpSpPr>
          <a:xfrm>
            <a:off x="4115590" y="1719598"/>
            <a:ext cx="468000" cy="504000"/>
            <a:chOff x="3564866" y="1499997"/>
            <a:chExt cx="326473" cy="366639"/>
          </a:xfrm>
          <a:effectLst>
            <a:glow rad="38100">
              <a:schemeClr val="tx1"/>
            </a:glow>
            <a:outerShdw blurRad="50800" dist="50800" dir="5400000" sx="1000" sy="1000" algn="ctr" rotWithShape="0">
              <a:srgbClr val="000000">
                <a:alpha val="98209"/>
              </a:srgbClr>
            </a:outerShdw>
          </a:effectLst>
        </p:grpSpPr>
        <p:sp>
          <p:nvSpPr>
            <p:cNvPr id="25" name="Google Shape;13787;p60">
              <a:extLst>
                <a:ext uri="{FF2B5EF4-FFF2-40B4-BE49-F238E27FC236}">
                  <a16:creationId xmlns:a16="http://schemas.microsoft.com/office/drawing/2014/main" id="{518326C4-6A06-69CD-D5D0-F5D6791684C0}"/>
                </a:ext>
              </a:extLst>
            </p:cNvPr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788;p60">
              <a:extLst>
                <a:ext uri="{FF2B5EF4-FFF2-40B4-BE49-F238E27FC236}">
                  <a16:creationId xmlns:a16="http://schemas.microsoft.com/office/drawing/2014/main" id="{ADFA1382-CC76-30B6-6F21-D3A6D62FA742}"/>
                </a:ext>
              </a:extLst>
            </p:cNvPr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789;p60">
              <a:extLst>
                <a:ext uri="{FF2B5EF4-FFF2-40B4-BE49-F238E27FC236}">
                  <a16:creationId xmlns:a16="http://schemas.microsoft.com/office/drawing/2014/main" id="{FBAE1F9D-987D-06E2-F95E-B6DA5D4E6BAC}"/>
                </a:ext>
              </a:extLst>
            </p:cNvPr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790;p60">
              <a:extLst>
                <a:ext uri="{FF2B5EF4-FFF2-40B4-BE49-F238E27FC236}">
                  <a16:creationId xmlns:a16="http://schemas.microsoft.com/office/drawing/2014/main" id="{CF770880-065A-6476-A09D-BB73FC5702BC}"/>
                </a:ext>
              </a:extLst>
            </p:cNvPr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791;p60">
              <a:extLst>
                <a:ext uri="{FF2B5EF4-FFF2-40B4-BE49-F238E27FC236}">
                  <a16:creationId xmlns:a16="http://schemas.microsoft.com/office/drawing/2014/main" id="{632D0E5A-C9F0-6673-29CB-55750E02970E}"/>
                </a:ext>
              </a:extLst>
            </p:cNvPr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792;p60">
              <a:extLst>
                <a:ext uri="{FF2B5EF4-FFF2-40B4-BE49-F238E27FC236}">
                  <a16:creationId xmlns:a16="http://schemas.microsoft.com/office/drawing/2014/main" id="{EAF26C38-104C-84BE-FC41-243B28B69007}"/>
                </a:ext>
              </a:extLst>
            </p:cNvPr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93;p60">
              <a:extLst>
                <a:ext uri="{FF2B5EF4-FFF2-40B4-BE49-F238E27FC236}">
                  <a16:creationId xmlns:a16="http://schemas.microsoft.com/office/drawing/2014/main" id="{5C6D1DDD-A8BB-0A49-46A4-F7C2E93CA7CE}"/>
                </a:ext>
              </a:extLst>
            </p:cNvPr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794;p60">
              <a:extLst>
                <a:ext uri="{FF2B5EF4-FFF2-40B4-BE49-F238E27FC236}">
                  <a16:creationId xmlns:a16="http://schemas.microsoft.com/office/drawing/2014/main" id="{4410B28D-2DC8-A97C-CAA0-C804C5D9DC91}"/>
                </a:ext>
              </a:extLst>
            </p:cNvPr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795;p60">
              <a:extLst>
                <a:ext uri="{FF2B5EF4-FFF2-40B4-BE49-F238E27FC236}">
                  <a16:creationId xmlns:a16="http://schemas.microsoft.com/office/drawing/2014/main" id="{37745C18-706A-96D2-83F0-7E6A7F00D0C7}"/>
                </a:ext>
              </a:extLst>
            </p:cNvPr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DF10D9-FE4E-3F8D-52EB-6513E47D2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129" y="3666491"/>
            <a:ext cx="628002" cy="628002"/>
          </a:xfrm>
          <a:prstGeom prst="rect">
            <a:avLst/>
          </a:prstGeom>
          <a:noFill/>
          <a:effectLst>
            <a:glow rad="38100">
              <a:schemeClr val="bg1">
                <a:lumMod val="10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53" name="Google Shape;13786;p60">
            <a:extLst>
              <a:ext uri="{FF2B5EF4-FFF2-40B4-BE49-F238E27FC236}">
                <a16:creationId xmlns:a16="http://schemas.microsoft.com/office/drawing/2014/main" id="{16B8BF88-AB93-7B17-0288-67DB883CC2E7}"/>
              </a:ext>
            </a:extLst>
          </p:cNvPr>
          <p:cNvGrpSpPr/>
          <p:nvPr/>
        </p:nvGrpSpPr>
        <p:grpSpPr>
          <a:xfrm>
            <a:off x="4672491" y="2779969"/>
            <a:ext cx="468000" cy="504000"/>
            <a:chOff x="3564866" y="1499997"/>
            <a:chExt cx="326473" cy="366639"/>
          </a:xfrm>
          <a:effectLst>
            <a:glow rad="38100">
              <a:schemeClr val="tx1"/>
            </a:glow>
            <a:outerShdw blurRad="50800" dist="50800" dir="5400000" sx="1000" sy="1000" algn="ctr" rotWithShape="0">
              <a:srgbClr val="000000">
                <a:alpha val="98209"/>
              </a:srgbClr>
            </a:outerShdw>
          </a:effectLst>
        </p:grpSpPr>
        <p:sp>
          <p:nvSpPr>
            <p:cNvPr id="1954" name="Google Shape;13787;p60">
              <a:extLst>
                <a:ext uri="{FF2B5EF4-FFF2-40B4-BE49-F238E27FC236}">
                  <a16:creationId xmlns:a16="http://schemas.microsoft.com/office/drawing/2014/main" id="{D13B350F-3AB0-047A-B5F5-7BB318F0066A}"/>
                </a:ext>
              </a:extLst>
            </p:cNvPr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3788;p60">
              <a:extLst>
                <a:ext uri="{FF2B5EF4-FFF2-40B4-BE49-F238E27FC236}">
                  <a16:creationId xmlns:a16="http://schemas.microsoft.com/office/drawing/2014/main" id="{DCCA2682-0090-DF99-DA84-5F67BC13C302}"/>
                </a:ext>
              </a:extLst>
            </p:cNvPr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3789;p60">
              <a:extLst>
                <a:ext uri="{FF2B5EF4-FFF2-40B4-BE49-F238E27FC236}">
                  <a16:creationId xmlns:a16="http://schemas.microsoft.com/office/drawing/2014/main" id="{1548A263-16C4-F370-6EF0-D4ED95751265}"/>
                </a:ext>
              </a:extLst>
            </p:cNvPr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3790;p60">
              <a:extLst>
                <a:ext uri="{FF2B5EF4-FFF2-40B4-BE49-F238E27FC236}">
                  <a16:creationId xmlns:a16="http://schemas.microsoft.com/office/drawing/2014/main" id="{BB16208D-2DD2-2B3E-EA2C-B2B10EAF4996}"/>
                </a:ext>
              </a:extLst>
            </p:cNvPr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3791;p60">
              <a:extLst>
                <a:ext uri="{FF2B5EF4-FFF2-40B4-BE49-F238E27FC236}">
                  <a16:creationId xmlns:a16="http://schemas.microsoft.com/office/drawing/2014/main" id="{DD223DDF-A95E-0E6D-34CE-7E247663548E}"/>
                </a:ext>
              </a:extLst>
            </p:cNvPr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3792;p60">
              <a:extLst>
                <a:ext uri="{FF2B5EF4-FFF2-40B4-BE49-F238E27FC236}">
                  <a16:creationId xmlns:a16="http://schemas.microsoft.com/office/drawing/2014/main" id="{8872B9BE-07FF-A398-86A7-9813FAF3A1A2}"/>
                </a:ext>
              </a:extLst>
            </p:cNvPr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3793;p60">
              <a:extLst>
                <a:ext uri="{FF2B5EF4-FFF2-40B4-BE49-F238E27FC236}">
                  <a16:creationId xmlns:a16="http://schemas.microsoft.com/office/drawing/2014/main" id="{1C97C5D2-4C33-A366-4C8E-C1384314500C}"/>
                </a:ext>
              </a:extLst>
            </p:cNvPr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3794;p60">
              <a:extLst>
                <a:ext uri="{FF2B5EF4-FFF2-40B4-BE49-F238E27FC236}">
                  <a16:creationId xmlns:a16="http://schemas.microsoft.com/office/drawing/2014/main" id="{59FF95BA-51FD-F133-802C-8D14ACEE7C75}"/>
                </a:ext>
              </a:extLst>
            </p:cNvPr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3795;p60">
              <a:extLst>
                <a:ext uri="{FF2B5EF4-FFF2-40B4-BE49-F238E27FC236}">
                  <a16:creationId xmlns:a16="http://schemas.microsoft.com/office/drawing/2014/main" id="{7F471C11-2539-555C-3BD7-7CE2713DD572}"/>
                </a:ext>
              </a:extLst>
            </p:cNvPr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3" name="TextBox 1962">
            <a:extLst>
              <a:ext uri="{FF2B5EF4-FFF2-40B4-BE49-F238E27FC236}">
                <a16:creationId xmlns:a16="http://schemas.microsoft.com/office/drawing/2014/main" id="{303DDEA2-CF21-2072-2C3E-7C130809ED83}"/>
              </a:ext>
            </a:extLst>
          </p:cNvPr>
          <p:cNvSpPr txBox="1"/>
          <p:nvPr/>
        </p:nvSpPr>
        <p:spPr>
          <a:xfrm>
            <a:off x="5835441" y="2304125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PostgreSQL</a:t>
            </a:r>
          </a:p>
        </p:txBody>
      </p:sp>
      <p:sp>
        <p:nvSpPr>
          <p:cNvPr id="1964" name="TextBox 1963">
            <a:extLst>
              <a:ext uri="{FF2B5EF4-FFF2-40B4-BE49-F238E27FC236}">
                <a16:creationId xmlns:a16="http://schemas.microsoft.com/office/drawing/2014/main" id="{9ACE2849-CC2C-5A36-95EA-184AA4663DAA}"/>
              </a:ext>
            </a:extLst>
          </p:cNvPr>
          <p:cNvSpPr txBox="1"/>
          <p:nvPr/>
        </p:nvSpPr>
        <p:spPr>
          <a:xfrm>
            <a:off x="3684757" y="2276572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Generator</a:t>
            </a:r>
          </a:p>
        </p:txBody>
      </p:sp>
      <p:sp>
        <p:nvSpPr>
          <p:cNvPr id="1965" name="TextBox 1964">
            <a:extLst>
              <a:ext uri="{FF2B5EF4-FFF2-40B4-BE49-F238E27FC236}">
                <a16:creationId xmlns:a16="http://schemas.microsoft.com/office/drawing/2014/main" id="{4592FA87-50F7-CE47-EF30-7D1DC14BD16B}"/>
              </a:ext>
            </a:extLst>
          </p:cNvPr>
          <p:cNvSpPr txBox="1"/>
          <p:nvPr/>
        </p:nvSpPr>
        <p:spPr>
          <a:xfrm>
            <a:off x="4220344" y="3322853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Crawler</a:t>
            </a:r>
          </a:p>
        </p:txBody>
      </p:sp>
      <p:grpSp>
        <p:nvGrpSpPr>
          <p:cNvPr id="1966" name="Google Shape;13786;p60">
            <a:extLst>
              <a:ext uri="{FF2B5EF4-FFF2-40B4-BE49-F238E27FC236}">
                <a16:creationId xmlns:a16="http://schemas.microsoft.com/office/drawing/2014/main" id="{1DC13EF9-7D72-20B1-01FA-AD61E0DA9E77}"/>
              </a:ext>
            </a:extLst>
          </p:cNvPr>
          <p:cNvGrpSpPr/>
          <p:nvPr/>
        </p:nvGrpSpPr>
        <p:grpSpPr>
          <a:xfrm>
            <a:off x="3593691" y="2752369"/>
            <a:ext cx="468000" cy="504000"/>
            <a:chOff x="3564866" y="1499997"/>
            <a:chExt cx="326473" cy="366639"/>
          </a:xfrm>
          <a:effectLst>
            <a:glow rad="38100">
              <a:schemeClr val="tx1"/>
            </a:glow>
            <a:outerShdw blurRad="50800" dist="50800" dir="5400000" sx="1000" sy="1000" algn="ctr" rotWithShape="0">
              <a:srgbClr val="000000">
                <a:alpha val="98209"/>
              </a:srgbClr>
            </a:outerShdw>
          </a:effectLst>
        </p:grpSpPr>
        <p:sp>
          <p:nvSpPr>
            <p:cNvPr id="1967" name="Google Shape;13787;p60">
              <a:extLst>
                <a:ext uri="{FF2B5EF4-FFF2-40B4-BE49-F238E27FC236}">
                  <a16:creationId xmlns:a16="http://schemas.microsoft.com/office/drawing/2014/main" id="{FEB6A63D-1D59-70FA-826E-8BBBD6F6D7F8}"/>
                </a:ext>
              </a:extLst>
            </p:cNvPr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3788;p60">
              <a:extLst>
                <a:ext uri="{FF2B5EF4-FFF2-40B4-BE49-F238E27FC236}">
                  <a16:creationId xmlns:a16="http://schemas.microsoft.com/office/drawing/2014/main" id="{2B5BC444-9171-8867-1354-B31BC7345C90}"/>
                </a:ext>
              </a:extLst>
            </p:cNvPr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3789;p60">
              <a:extLst>
                <a:ext uri="{FF2B5EF4-FFF2-40B4-BE49-F238E27FC236}">
                  <a16:creationId xmlns:a16="http://schemas.microsoft.com/office/drawing/2014/main" id="{66DBE408-D0EB-FBB3-75AD-727DD919CA33}"/>
                </a:ext>
              </a:extLst>
            </p:cNvPr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3790;p60">
              <a:extLst>
                <a:ext uri="{FF2B5EF4-FFF2-40B4-BE49-F238E27FC236}">
                  <a16:creationId xmlns:a16="http://schemas.microsoft.com/office/drawing/2014/main" id="{133D1618-BFE2-93AF-09EA-286A4B60731A}"/>
                </a:ext>
              </a:extLst>
            </p:cNvPr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3791;p60">
              <a:extLst>
                <a:ext uri="{FF2B5EF4-FFF2-40B4-BE49-F238E27FC236}">
                  <a16:creationId xmlns:a16="http://schemas.microsoft.com/office/drawing/2014/main" id="{69919C35-5902-80C8-760D-136A864C05CF}"/>
                </a:ext>
              </a:extLst>
            </p:cNvPr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3792;p60">
              <a:extLst>
                <a:ext uri="{FF2B5EF4-FFF2-40B4-BE49-F238E27FC236}">
                  <a16:creationId xmlns:a16="http://schemas.microsoft.com/office/drawing/2014/main" id="{2AFBA5DE-F6F0-EFC3-34EB-6CCD2F1B0227}"/>
                </a:ext>
              </a:extLst>
            </p:cNvPr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3793;p60">
              <a:extLst>
                <a:ext uri="{FF2B5EF4-FFF2-40B4-BE49-F238E27FC236}">
                  <a16:creationId xmlns:a16="http://schemas.microsoft.com/office/drawing/2014/main" id="{34F9206E-417D-5C3D-7301-84787DB9CBF6}"/>
                </a:ext>
              </a:extLst>
            </p:cNvPr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3794;p60">
              <a:extLst>
                <a:ext uri="{FF2B5EF4-FFF2-40B4-BE49-F238E27FC236}">
                  <a16:creationId xmlns:a16="http://schemas.microsoft.com/office/drawing/2014/main" id="{78D4620D-B439-EDCE-D30F-3A27E4434FBD}"/>
                </a:ext>
              </a:extLst>
            </p:cNvPr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3795;p60">
              <a:extLst>
                <a:ext uri="{FF2B5EF4-FFF2-40B4-BE49-F238E27FC236}">
                  <a16:creationId xmlns:a16="http://schemas.microsoft.com/office/drawing/2014/main" id="{981B2539-8C0C-4DEA-84DF-8D6CC60793DD}"/>
                </a:ext>
              </a:extLst>
            </p:cNvPr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6" name="TextBox 1975">
            <a:extLst>
              <a:ext uri="{FF2B5EF4-FFF2-40B4-BE49-F238E27FC236}">
                <a16:creationId xmlns:a16="http://schemas.microsoft.com/office/drawing/2014/main" id="{BAD27728-622F-37C1-8F9B-F3CE3141A3DB}"/>
              </a:ext>
            </a:extLst>
          </p:cNvPr>
          <p:cNvSpPr txBox="1"/>
          <p:nvPr/>
        </p:nvSpPr>
        <p:spPr>
          <a:xfrm>
            <a:off x="3141544" y="3295253"/>
            <a:ext cx="1326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Telegram </a:t>
            </a:r>
          </a:p>
          <a:p>
            <a:pPr algn="ctr"/>
            <a:r>
              <a:rPr lang="en-US" sz="1000" dirty="0"/>
              <a:t>Bot</a:t>
            </a:r>
          </a:p>
        </p:txBody>
      </p:sp>
      <p:grpSp>
        <p:nvGrpSpPr>
          <p:cNvPr id="1977" name="Google Shape;16618;p62">
            <a:extLst>
              <a:ext uri="{FF2B5EF4-FFF2-40B4-BE49-F238E27FC236}">
                <a16:creationId xmlns:a16="http://schemas.microsoft.com/office/drawing/2014/main" id="{E433E162-3451-6667-C9BE-0F17D588F023}"/>
              </a:ext>
            </a:extLst>
          </p:cNvPr>
          <p:cNvGrpSpPr/>
          <p:nvPr/>
        </p:nvGrpSpPr>
        <p:grpSpPr>
          <a:xfrm>
            <a:off x="6313274" y="3488538"/>
            <a:ext cx="503999" cy="503999"/>
            <a:chOff x="6086331" y="2905337"/>
            <a:chExt cx="364441" cy="364834"/>
          </a:xfrm>
          <a:effectLst>
            <a:glow rad="38100">
              <a:schemeClr val="tx1"/>
            </a:glow>
          </a:effectLst>
        </p:grpSpPr>
        <p:sp>
          <p:nvSpPr>
            <p:cNvPr id="1978" name="Google Shape;16619;p62">
              <a:extLst>
                <a:ext uri="{FF2B5EF4-FFF2-40B4-BE49-F238E27FC236}">
                  <a16:creationId xmlns:a16="http://schemas.microsoft.com/office/drawing/2014/main" id="{5529CE98-89EC-85A6-51DB-3BCE5BDF83AD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6620;p62">
              <a:extLst>
                <a:ext uri="{FF2B5EF4-FFF2-40B4-BE49-F238E27FC236}">
                  <a16:creationId xmlns:a16="http://schemas.microsoft.com/office/drawing/2014/main" id="{3CED5724-37A5-A9D4-8892-E61129DFB32E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6621;p62">
              <a:extLst>
                <a:ext uri="{FF2B5EF4-FFF2-40B4-BE49-F238E27FC236}">
                  <a16:creationId xmlns:a16="http://schemas.microsoft.com/office/drawing/2014/main" id="{73D3E480-16D9-58DD-8BD5-45AA2CCA04DD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6622;p62">
              <a:extLst>
                <a:ext uri="{FF2B5EF4-FFF2-40B4-BE49-F238E27FC236}">
                  <a16:creationId xmlns:a16="http://schemas.microsoft.com/office/drawing/2014/main" id="{8A89EF3C-9D75-7CCD-CD86-656A26430290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6623;p62">
              <a:extLst>
                <a:ext uri="{FF2B5EF4-FFF2-40B4-BE49-F238E27FC236}">
                  <a16:creationId xmlns:a16="http://schemas.microsoft.com/office/drawing/2014/main" id="{CFA30F01-C5BC-6F7F-FD4A-F7EE6EA42C52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6624;p62">
              <a:extLst>
                <a:ext uri="{FF2B5EF4-FFF2-40B4-BE49-F238E27FC236}">
                  <a16:creationId xmlns:a16="http://schemas.microsoft.com/office/drawing/2014/main" id="{B66B8875-7786-ABDC-9050-A95019D9046E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4" name="TextBox 1023">
            <a:extLst>
              <a:ext uri="{FF2B5EF4-FFF2-40B4-BE49-F238E27FC236}">
                <a16:creationId xmlns:a16="http://schemas.microsoft.com/office/drawing/2014/main" id="{414E997D-B0D4-FDAF-9D20-8C9E147FD3CB}"/>
              </a:ext>
            </a:extLst>
          </p:cNvPr>
          <p:cNvSpPr txBox="1"/>
          <p:nvPr/>
        </p:nvSpPr>
        <p:spPr>
          <a:xfrm>
            <a:off x="5883492" y="4014561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Cron</a:t>
            </a:r>
          </a:p>
        </p:txBody>
      </p: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5C013D61-5300-2737-3621-9419AEA36DFB}"/>
              </a:ext>
            </a:extLst>
          </p:cNvPr>
          <p:cNvCxnSpPr>
            <a:cxnSpLocks/>
          </p:cNvCxnSpPr>
          <p:nvPr/>
        </p:nvCxnSpPr>
        <p:spPr>
          <a:xfrm flipV="1">
            <a:off x="5248512" y="2356697"/>
            <a:ext cx="798121" cy="402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7" name="Straight Arrow Connector 1036">
            <a:extLst>
              <a:ext uri="{FF2B5EF4-FFF2-40B4-BE49-F238E27FC236}">
                <a16:creationId xmlns:a16="http://schemas.microsoft.com/office/drawing/2014/main" id="{B4C0D35A-E160-EC5E-A911-798E17B70D94}"/>
              </a:ext>
            </a:extLst>
          </p:cNvPr>
          <p:cNvCxnSpPr>
            <a:cxnSpLocks/>
          </p:cNvCxnSpPr>
          <p:nvPr/>
        </p:nvCxnSpPr>
        <p:spPr>
          <a:xfrm>
            <a:off x="4672491" y="1990457"/>
            <a:ext cx="13741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F21196E4-48E7-9BA3-EEDD-96F982247895}"/>
              </a:ext>
            </a:extLst>
          </p:cNvPr>
          <p:cNvCxnSpPr>
            <a:cxnSpLocks/>
          </p:cNvCxnSpPr>
          <p:nvPr/>
        </p:nvCxnSpPr>
        <p:spPr>
          <a:xfrm flipH="1" flipV="1">
            <a:off x="5241600" y="3196430"/>
            <a:ext cx="910888" cy="442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0" name="Arc 1049">
            <a:extLst>
              <a:ext uri="{FF2B5EF4-FFF2-40B4-BE49-F238E27FC236}">
                <a16:creationId xmlns:a16="http://schemas.microsoft.com/office/drawing/2014/main" id="{DFCB91F6-4E73-0BD0-8246-BB302317DAF9}"/>
              </a:ext>
            </a:extLst>
          </p:cNvPr>
          <p:cNvSpPr/>
          <p:nvPr/>
        </p:nvSpPr>
        <p:spPr>
          <a:xfrm rot="16007709">
            <a:off x="3443769" y="2189541"/>
            <a:ext cx="1014910" cy="793682"/>
          </a:xfrm>
          <a:prstGeom prst="arc">
            <a:avLst>
              <a:gd name="adj1" fmla="val 15258304"/>
              <a:gd name="adj2" fmla="val 24262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1" name="Triangle 1050">
            <a:extLst>
              <a:ext uri="{FF2B5EF4-FFF2-40B4-BE49-F238E27FC236}">
                <a16:creationId xmlns:a16="http://schemas.microsoft.com/office/drawing/2014/main" id="{7E9AE013-7475-D8BE-E301-9A22ABC19D88}"/>
              </a:ext>
            </a:extLst>
          </p:cNvPr>
          <p:cNvSpPr/>
          <p:nvPr/>
        </p:nvSpPr>
        <p:spPr>
          <a:xfrm rot="5400000">
            <a:off x="3930664" y="2052000"/>
            <a:ext cx="49151" cy="50400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grpSp>
        <p:nvGrpSpPr>
          <p:cNvPr id="1056" name="Google Shape;11876;p59">
            <a:extLst>
              <a:ext uri="{FF2B5EF4-FFF2-40B4-BE49-F238E27FC236}">
                <a16:creationId xmlns:a16="http://schemas.microsoft.com/office/drawing/2014/main" id="{6C8AC66C-FAB7-C454-C8A1-3B5C8F9BE9E8}"/>
              </a:ext>
            </a:extLst>
          </p:cNvPr>
          <p:cNvGrpSpPr/>
          <p:nvPr/>
        </p:nvGrpSpPr>
        <p:grpSpPr>
          <a:xfrm>
            <a:off x="1896625" y="1697093"/>
            <a:ext cx="540000" cy="540000"/>
            <a:chOff x="2659458" y="1500275"/>
            <a:chExt cx="332261" cy="359232"/>
          </a:xfrm>
          <a:effectLst>
            <a:glow rad="38100">
              <a:schemeClr val="tx1"/>
            </a:glow>
          </a:effectLst>
        </p:grpSpPr>
        <p:sp>
          <p:nvSpPr>
            <p:cNvPr id="1057" name="Google Shape;11877;p59">
              <a:extLst>
                <a:ext uri="{FF2B5EF4-FFF2-40B4-BE49-F238E27FC236}">
                  <a16:creationId xmlns:a16="http://schemas.microsoft.com/office/drawing/2014/main" id="{8CFAB0F5-AA94-9EDA-3DEC-EBBF7CF725A8}"/>
                </a:ext>
              </a:extLst>
            </p:cNvPr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1878;p59">
              <a:extLst>
                <a:ext uri="{FF2B5EF4-FFF2-40B4-BE49-F238E27FC236}">
                  <a16:creationId xmlns:a16="http://schemas.microsoft.com/office/drawing/2014/main" id="{639C7C1A-AEF3-55EB-0912-8C3EAAE582F9}"/>
                </a:ext>
              </a:extLst>
            </p:cNvPr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1879;p59">
              <a:extLst>
                <a:ext uri="{FF2B5EF4-FFF2-40B4-BE49-F238E27FC236}">
                  <a16:creationId xmlns:a16="http://schemas.microsoft.com/office/drawing/2014/main" id="{E702BD32-D8ED-085A-59D3-F8EA99156A96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11880;p59">
              <a:extLst>
                <a:ext uri="{FF2B5EF4-FFF2-40B4-BE49-F238E27FC236}">
                  <a16:creationId xmlns:a16="http://schemas.microsoft.com/office/drawing/2014/main" id="{7D8B25F3-53DF-9A56-4848-5FE40A8F1A25}"/>
                </a:ext>
              </a:extLst>
            </p:cNvPr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1881;p59">
              <a:extLst>
                <a:ext uri="{FF2B5EF4-FFF2-40B4-BE49-F238E27FC236}">
                  <a16:creationId xmlns:a16="http://schemas.microsoft.com/office/drawing/2014/main" id="{72A4DA0A-3A3D-D159-85B2-DAB6AAC198C2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1882;p59">
              <a:extLst>
                <a:ext uri="{FF2B5EF4-FFF2-40B4-BE49-F238E27FC236}">
                  <a16:creationId xmlns:a16="http://schemas.microsoft.com/office/drawing/2014/main" id="{3265C2D9-C0AE-A5BA-2BA4-437AD9100C3D}"/>
                </a:ext>
              </a:extLst>
            </p:cNvPr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1883;p59">
              <a:extLst>
                <a:ext uri="{FF2B5EF4-FFF2-40B4-BE49-F238E27FC236}">
                  <a16:creationId xmlns:a16="http://schemas.microsoft.com/office/drawing/2014/main" id="{EF51E24F-F1CB-F85A-E0A6-94B0D7045739}"/>
                </a:ext>
              </a:extLst>
            </p:cNvPr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1884;p59">
              <a:extLst>
                <a:ext uri="{FF2B5EF4-FFF2-40B4-BE49-F238E27FC236}">
                  <a16:creationId xmlns:a16="http://schemas.microsoft.com/office/drawing/2014/main" id="{0767BF84-C2D8-5081-CD59-2F8CB68750F1}"/>
                </a:ext>
              </a:extLst>
            </p:cNvPr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1885;p59">
              <a:extLst>
                <a:ext uri="{FF2B5EF4-FFF2-40B4-BE49-F238E27FC236}">
                  <a16:creationId xmlns:a16="http://schemas.microsoft.com/office/drawing/2014/main" id="{5CE1B387-A80A-F4F6-F1C8-C0662D901A56}"/>
                </a:ext>
              </a:extLst>
            </p:cNvPr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1886;p59">
              <a:extLst>
                <a:ext uri="{FF2B5EF4-FFF2-40B4-BE49-F238E27FC236}">
                  <a16:creationId xmlns:a16="http://schemas.microsoft.com/office/drawing/2014/main" id="{245785AA-4E73-8D36-1088-2A1D08BAA3DD}"/>
                </a:ext>
              </a:extLst>
            </p:cNvPr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1887;p59">
              <a:extLst>
                <a:ext uri="{FF2B5EF4-FFF2-40B4-BE49-F238E27FC236}">
                  <a16:creationId xmlns:a16="http://schemas.microsoft.com/office/drawing/2014/main" id="{6CDF8741-B4FD-A93B-DEC5-9D2625EF1E06}"/>
                </a:ext>
              </a:extLst>
            </p:cNvPr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1888;p59">
              <a:extLst>
                <a:ext uri="{FF2B5EF4-FFF2-40B4-BE49-F238E27FC236}">
                  <a16:creationId xmlns:a16="http://schemas.microsoft.com/office/drawing/2014/main" id="{9900BB91-5BD0-CCCB-C33B-647DD828A685}"/>
                </a:ext>
              </a:extLst>
            </p:cNvPr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1889;p59">
              <a:extLst>
                <a:ext uri="{FF2B5EF4-FFF2-40B4-BE49-F238E27FC236}">
                  <a16:creationId xmlns:a16="http://schemas.microsoft.com/office/drawing/2014/main" id="{D9E301CC-3867-27F5-6B4C-26098DB9DA4F}"/>
                </a:ext>
              </a:extLst>
            </p:cNvPr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1890;p59">
              <a:extLst>
                <a:ext uri="{FF2B5EF4-FFF2-40B4-BE49-F238E27FC236}">
                  <a16:creationId xmlns:a16="http://schemas.microsoft.com/office/drawing/2014/main" id="{1C15AC5B-2266-AF65-744B-34C0634CBC21}"/>
                </a:ext>
              </a:extLst>
            </p:cNvPr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1891;p59">
              <a:extLst>
                <a:ext uri="{FF2B5EF4-FFF2-40B4-BE49-F238E27FC236}">
                  <a16:creationId xmlns:a16="http://schemas.microsoft.com/office/drawing/2014/main" id="{56EFAC3A-9BBE-A9C7-6592-A97EE7A4B4FE}"/>
                </a:ext>
              </a:extLst>
            </p:cNvPr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1892;p59">
              <a:extLst>
                <a:ext uri="{FF2B5EF4-FFF2-40B4-BE49-F238E27FC236}">
                  <a16:creationId xmlns:a16="http://schemas.microsoft.com/office/drawing/2014/main" id="{090A6FAA-E90F-1400-B0E3-A641A857FCCB}"/>
                </a:ext>
              </a:extLst>
            </p:cNvPr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1893;p59">
              <a:extLst>
                <a:ext uri="{FF2B5EF4-FFF2-40B4-BE49-F238E27FC236}">
                  <a16:creationId xmlns:a16="http://schemas.microsoft.com/office/drawing/2014/main" id="{9B1356DF-B5AD-0C8B-4A3A-B30C809C666E}"/>
                </a:ext>
              </a:extLst>
            </p:cNvPr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1894;p59">
              <a:extLst>
                <a:ext uri="{FF2B5EF4-FFF2-40B4-BE49-F238E27FC236}">
                  <a16:creationId xmlns:a16="http://schemas.microsoft.com/office/drawing/2014/main" id="{355F3EBB-9908-3E13-7FD0-1681080CA52E}"/>
                </a:ext>
              </a:extLst>
            </p:cNvPr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1895;p59">
              <a:extLst>
                <a:ext uri="{FF2B5EF4-FFF2-40B4-BE49-F238E27FC236}">
                  <a16:creationId xmlns:a16="http://schemas.microsoft.com/office/drawing/2014/main" id="{F5102159-551A-22F9-BB87-7D483E8A5B16}"/>
                </a:ext>
              </a:extLst>
            </p:cNvPr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1896;p59">
              <a:extLst>
                <a:ext uri="{FF2B5EF4-FFF2-40B4-BE49-F238E27FC236}">
                  <a16:creationId xmlns:a16="http://schemas.microsoft.com/office/drawing/2014/main" id="{C3D127B6-6EBF-54FC-989D-8515F412FF3B}"/>
                </a:ext>
              </a:extLst>
            </p:cNvPr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78" name="Straight Arrow Connector 1077">
            <a:extLst>
              <a:ext uri="{FF2B5EF4-FFF2-40B4-BE49-F238E27FC236}">
                <a16:creationId xmlns:a16="http://schemas.microsoft.com/office/drawing/2014/main" id="{B41839DA-EFA9-0832-488B-A8A508C73B32}"/>
              </a:ext>
            </a:extLst>
          </p:cNvPr>
          <p:cNvCxnSpPr>
            <a:cxnSpLocks/>
          </p:cNvCxnSpPr>
          <p:nvPr/>
        </p:nvCxnSpPr>
        <p:spPr>
          <a:xfrm flipH="1">
            <a:off x="2615247" y="1916416"/>
            <a:ext cx="13588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Arrow Connector 1081">
            <a:extLst>
              <a:ext uri="{FF2B5EF4-FFF2-40B4-BE49-F238E27FC236}">
                <a16:creationId xmlns:a16="http://schemas.microsoft.com/office/drawing/2014/main" id="{CA8E9605-1AB1-3C08-0E25-DB05817921FD}"/>
              </a:ext>
            </a:extLst>
          </p:cNvPr>
          <p:cNvCxnSpPr>
            <a:cxnSpLocks/>
          </p:cNvCxnSpPr>
          <p:nvPr/>
        </p:nvCxnSpPr>
        <p:spPr>
          <a:xfrm>
            <a:off x="2562766" y="2311995"/>
            <a:ext cx="963867" cy="632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4" name="TextBox 1083">
            <a:extLst>
              <a:ext uri="{FF2B5EF4-FFF2-40B4-BE49-F238E27FC236}">
                <a16:creationId xmlns:a16="http://schemas.microsoft.com/office/drawing/2014/main" id="{764CDED5-B293-7116-E45E-6956C06D302F}"/>
              </a:ext>
            </a:extLst>
          </p:cNvPr>
          <p:cNvSpPr txBox="1"/>
          <p:nvPr/>
        </p:nvSpPr>
        <p:spPr>
          <a:xfrm>
            <a:off x="1478714" y="2298222"/>
            <a:ext cx="1326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PDF</a:t>
            </a:r>
          </a:p>
          <a:p>
            <a:pPr algn="ctr"/>
            <a:r>
              <a:rPr lang="en-US" sz="1000" dirty="0"/>
              <a:t>Report</a:t>
            </a:r>
          </a:p>
        </p:txBody>
      </p:sp>
      <p:sp>
        <p:nvSpPr>
          <p:cNvPr id="1085" name="Rounded Rectangle 1084">
            <a:extLst>
              <a:ext uri="{FF2B5EF4-FFF2-40B4-BE49-F238E27FC236}">
                <a16:creationId xmlns:a16="http://schemas.microsoft.com/office/drawing/2014/main" id="{73B71A1E-F201-A527-62DB-521B09B31A99}"/>
              </a:ext>
            </a:extLst>
          </p:cNvPr>
          <p:cNvSpPr/>
          <p:nvPr/>
        </p:nvSpPr>
        <p:spPr>
          <a:xfrm>
            <a:off x="1317600" y="1245600"/>
            <a:ext cx="6307200" cy="3362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F16AAEC4-A75D-2BD0-6C0B-7814929411E5}"/>
              </a:ext>
            </a:extLst>
          </p:cNvPr>
          <p:cNvSpPr txBox="1"/>
          <p:nvPr/>
        </p:nvSpPr>
        <p:spPr>
          <a:xfrm>
            <a:off x="6729420" y="879102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Hosted on</a:t>
            </a:r>
          </a:p>
        </p:txBody>
      </p:sp>
      <p:pic>
        <p:nvPicPr>
          <p:cNvPr id="1984" name="Picture 6">
            <a:extLst>
              <a:ext uri="{FF2B5EF4-FFF2-40B4-BE49-F238E27FC236}">
                <a16:creationId xmlns:a16="http://schemas.microsoft.com/office/drawing/2014/main" id="{1D9E4CC1-C01A-47AF-1B2E-27833D485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848" y="599786"/>
            <a:ext cx="830917" cy="830917"/>
          </a:xfrm>
          <a:prstGeom prst="rect">
            <a:avLst/>
          </a:prstGeom>
          <a:noFill/>
          <a:effectLst>
            <a:glow>
              <a:schemeClr val="tx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85" name="TextBox 1984">
            <a:extLst>
              <a:ext uri="{FF2B5EF4-FFF2-40B4-BE49-F238E27FC236}">
                <a16:creationId xmlns:a16="http://schemas.microsoft.com/office/drawing/2014/main" id="{1951BC7D-DEBA-6F42-9E2F-B94648AA4B6D}"/>
              </a:ext>
            </a:extLst>
          </p:cNvPr>
          <p:cNvSpPr txBox="1"/>
          <p:nvPr/>
        </p:nvSpPr>
        <p:spPr>
          <a:xfrm>
            <a:off x="3705117" y="4236241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Language: Python</a:t>
            </a:r>
          </a:p>
        </p:txBody>
      </p:sp>
      <p:grpSp>
        <p:nvGrpSpPr>
          <p:cNvPr id="1992" name="Google Shape;12602;p59">
            <a:extLst>
              <a:ext uri="{FF2B5EF4-FFF2-40B4-BE49-F238E27FC236}">
                <a16:creationId xmlns:a16="http://schemas.microsoft.com/office/drawing/2014/main" id="{7F65F092-D633-D2E1-801D-8EE866AB024C}"/>
              </a:ext>
            </a:extLst>
          </p:cNvPr>
          <p:cNvGrpSpPr/>
          <p:nvPr/>
        </p:nvGrpSpPr>
        <p:grpSpPr>
          <a:xfrm>
            <a:off x="1906848" y="3312967"/>
            <a:ext cx="468000" cy="576000"/>
            <a:chOff x="5802496" y="1973150"/>
            <a:chExt cx="275309" cy="354728"/>
          </a:xfrm>
          <a:effectLst>
            <a:glow rad="38100">
              <a:schemeClr val="tx1"/>
            </a:glow>
          </a:effectLst>
        </p:grpSpPr>
        <p:sp>
          <p:nvSpPr>
            <p:cNvPr id="1993" name="Google Shape;12603;p59">
              <a:extLst>
                <a:ext uri="{FF2B5EF4-FFF2-40B4-BE49-F238E27FC236}">
                  <a16:creationId xmlns:a16="http://schemas.microsoft.com/office/drawing/2014/main" id="{90D59A72-FD9B-4B8F-9E2E-31CFEF59B197}"/>
                </a:ext>
              </a:extLst>
            </p:cNvPr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2604;p59">
              <a:extLst>
                <a:ext uri="{FF2B5EF4-FFF2-40B4-BE49-F238E27FC236}">
                  <a16:creationId xmlns:a16="http://schemas.microsoft.com/office/drawing/2014/main" id="{86F0B495-A1F1-3F46-D28A-63C2DFF14C49}"/>
                </a:ext>
              </a:extLst>
            </p:cNvPr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2605;p59">
              <a:extLst>
                <a:ext uri="{FF2B5EF4-FFF2-40B4-BE49-F238E27FC236}">
                  <a16:creationId xmlns:a16="http://schemas.microsoft.com/office/drawing/2014/main" id="{64809422-69BB-1809-EE86-24453EFB0A95}"/>
                </a:ext>
              </a:extLst>
            </p:cNvPr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2606;p59">
              <a:extLst>
                <a:ext uri="{FF2B5EF4-FFF2-40B4-BE49-F238E27FC236}">
                  <a16:creationId xmlns:a16="http://schemas.microsoft.com/office/drawing/2014/main" id="{333E9879-8B4C-DDEC-97E8-0E524C23DD4C}"/>
                </a:ext>
              </a:extLst>
            </p:cNvPr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2607;p59">
              <a:extLst>
                <a:ext uri="{FF2B5EF4-FFF2-40B4-BE49-F238E27FC236}">
                  <a16:creationId xmlns:a16="http://schemas.microsoft.com/office/drawing/2014/main" id="{30EA9700-1F36-EC03-AE73-F2F9E24588B0}"/>
                </a:ext>
              </a:extLst>
            </p:cNvPr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2608;p59">
              <a:extLst>
                <a:ext uri="{FF2B5EF4-FFF2-40B4-BE49-F238E27FC236}">
                  <a16:creationId xmlns:a16="http://schemas.microsoft.com/office/drawing/2014/main" id="{6192FF4A-4214-8152-5177-E5ACD370CA29}"/>
                </a:ext>
              </a:extLst>
            </p:cNvPr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2609;p59">
              <a:extLst>
                <a:ext uri="{FF2B5EF4-FFF2-40B4-BE49-F238E27FC236}">
                  <a16:creationId xmlns:a16="http://schemas.microsoft.com/office/drawing/2014/main" id="{D669782E-2281-B1DA-EE0D-EE809DA4CFAE}"/>
                </a:ext>
              </a:extLst>
            </p:cNvPr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2610;p59">
              <a:extLst>
                <a:ext uri="{FF2B5EF4-FFF2-40B4-BE49-F238E27FC236}">
                  <a16:creationId xmlns:a16="http://schemas.microsoft.com/office/drawing/2014/main" id="{0CC8929B-8CE7-DDCC-8EB7-D9C46AA4A76D}"/>
                </a:ext>
              </a:extLst>
            </p:cNvPr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2611;p59">
              <a:extLst>
                <a:ext uri="{FF2B5EF4-FFF2-40B4-BE49-F238E27FC236}">
                  <a16:creationId xmlns:a16="http://schemas.microsoft.com/office/drawing/2014/main" id="{BA034F5F-94FD-DBCA-90A0-3DC80A5CCCAE}"/>
                </a:ext>
              </a:extLst>
            </p:cNvPr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2612;p59">
              <a:extLst>
                <a:ext uri="{FF2B5EF4-FFF2-40B4-BE49-F238E27FC236}">
                  <a16:creationId xmlns:a16="http://schemas.microsoft.com/office/drawing/2014/main" id="{DCAE9F63-7389-1843-C026-7C71A89BA38B}"/>
                </a:ext>
              </a:extLst>
            </p:cNvPr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2613;p59">
              <a:extLst>
                <a:ext uri="{FF2B5EF4-FFF2-40B4-BE49-F238E27FC236}">
                  <a16:creationId xmlns:a16="http://schemas.microsoft.com/office/drawing/2014/main" id="{4FD7BCB3-2966-B120-D3C6-729E3FD1A3DD}"/>
                </a:ext>
              </a:extLst>
            </p:cNvPr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2614;p59">
              <a:extLst>
                <a:ext uri="{FF2B5EF4-FFF2-40B4-BE49-F238E27FC236}">
                  <a16:creationId xmlns:a16="http://schemas.microsoft.com/office/drawing/2014/main" id="{A6E4CE0C-12ED-45D9-0D8B-5C80C715F726}"/>
                </a:ext>
              </a:extLst>
            </p:cNvPr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  <a:effectLst>
              <a:glow rad="25400">
                <a:schemeClr val="tx1"/>
              </a:glo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2615;p59">
              <a:extLst>
                <a:ext uri="{FF2B5EF4-FFF2-40B4-BE49-F238E27FC236}">
                  <a16:creationId xmlns:a16="http://schemas.microsoft.com/office/drawing/2014/main" id="{6C992475-9EE8-BC0C-3F26-156528342637}"/>
                </a:ext>
              </a:extLst>
            </p:cNvPr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2616;p59">
              <a:extLst>
                <a:ext uri="{FF2B5EF4-FFF2-40B4-BE49-F238E27FC236}">
                  <a16:creationId xmlns:a16="http://schemas.microsoft.com/office/drawing/2014/main" id="{375F13B2-B96D-8BA0-3423-84332A6FE8F9}"/>
                </a:ext>
              </a:extLst>
            </p:cNvPr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2617;p59">
              <a:extLst>
                <a:ext uri="{FF2B5EF4-FFF2-40B4-BE49-F238E27FC236}">
                  <a16:creationId xmlns:a16="http://schemas.microsoft.com/office/drawing/2014/main" id="{F9BE124B-7A6E-FFA2-82F7-0336140CB8B3}"/>
                </a:ext>
              </a:extLst>
            </p:cNvPr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2618;p59">
              <a:extLst>
                <a:ext uri="{FF2B5EF4-FFF2-40B4-BE49-F238E27FC236}">
                  <a16:creationId xmlns:a16="http://schemas.microsoft.com/office/drawing/2014/main" id="{8884193E-A298-D285-D7CB-57E92C7C37BA}"/>
                </a:ext>
              </a:extLst>
            </p:cNvPr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2619;p59">
              <a:extLst>
                <a:ext uri="{FF2B5EF4-FFF2-40B4-BE49-F238E27FC236}">
                  <a16:creationId xmlns:a16="http://schemas.microsoft.com/office/drawing/2014/main" id="{28305607-94D8-9799-90F3-1A1D63598DDF}"/>
                </a:ext>
              </a:extLst>
            </p:cNvPr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2620;p59">
              <a:extLst>
                <a:ext uri="{FF2B5EF4-FFF2-40B4-BE49-F238E27FC236}">
                  <a16:creationId xmlns:a16="http://schemas.microsoft.com/office/drawing/2014/main" id="{4165FB44-E38E-F26A-F2C7-41D2FFAC67EC}"/>
                </a:ext>
              </a:extLst>
            </p:cNvPr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2621;p59">
              <a:extLst>
                <a:ext uri="{FF2B5EF4-FFF2-40B4-BE49-F238E27FC236}">
                  <a16:creationId xmlns:a16="http://schemas.microsoft.com/office/drawing/2014/main" id="{4092BA01-FC41-5B2D-F9A5-052E6D2A7784}"/>
                </a:ext>
              </a:extLst>
            </p:cNvPr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2622;p59">
              <a:extLst>
                <a:ext uri="{FF2B5EF4-FFF2-40B4-BE49-F238E27FC236}">
                  <a16:creationId xmlns:a16="http://schemas.microsoft.com/office/drawing/2014/main" id="{226494A0-A94C-C23A-7918-BCAD67718DCE}"/>
                </a:ext>
              </a:extLst>
            </p:cNvPr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glow rad="12700">
                <a:schemeClr val="tx1"/>
              </a:glo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2623;p59">
              <a:extLst>
                <a:ext uri="{FF2B5EF4-FFF2-40B4-BE49-F238E27FC236}">
                  <a16:creationId xmlns:a16="http://schemas.microsoft.com/office/drawing/2014/main" id="{593AE3FD-26CD-7FD3-2538-3C9DE6D3585C}"/>
                </a:ext>
              </a:extLst>
            </p:cNvPr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2624;p59">
              <a:extLst>
                <a:ext uri="{FF2B5EF4-FFF2-40B4-BE49-F238E27FC236}">
                  <a16:creationId xmlns:a16="http://schemas.microsoft.com/office/drawing/2014/main" id="{42C986B4-D777-2D74-DADF-72822D6441D9}"/>
                </a:ext>
              </a:extLst>
            </p:cNvPr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2625;p59">
              <a:extLst>
                <a:ext uri="{FF2B5EF4-FFF2-40B4-BE49-F238E27FC236}">
                  <a16:creationId xmlns:a16="http://schemas.microsoft.com/office/drawing/2014/main" id="{D6E74722-6972-C077-8463-2E08D03D88D5}"/>
                </a:ext>
              </a:extLst>
            </p:cNvPr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2626;p59">
              <a:extLst>
                <a:ext uri="{FF2B5EF4-FFF2-40B4-BE49-F238E27FC236}">
                  <a16:creationId xmlns:a16="http://schemas.microsoft.com/office/drawing/2014/main" id="{4C907805-6BBB-5955-23BF-D11DDBDFA7F5}"/>
                </a:ext>
              </a:extLst>
            </p:cNvPr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  <a:effectLst>
              <a:glow rad="6350">
                <a:schemeClr val="tx1"/>
              </a:glo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2627;p59">
              <a:extLst>
                <a:ext uri="{FF2B5EF4-FFF2-40B4-BE49-F238E27FC236}">
                  <a16:creationId xmlns:a16="http://schemas.microsoft.com/office/drawing/2014/main" id="{90C9587E-9C98-CBC6-D5B2-33F409A1008C}"/>
                </a:ext>
              </a:extLst>
            </p:cNvPr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2628;p59">
              <a:extLst>
                <a:ext uri="{FF2B5EF4-FFF2-40B4-BE49-F238E27FC236}">
                  <a16:creationId xmlns:a16="http://schemas.microsoft.com/office/drawing/2014/main" id="{0710D06F-AFDD-1B00-FEEC-10DCAA8DA333}"/>
                </a:ext>
              </a:extLst>
            </p:cNvPr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9" name="TextBox 2018">
            <a:extLst>
              <a:ext uri="{FF2B5EF4-FFF2-40B4-BE49-F238E27FC236}">
                <a16:creationId xmlns:a16="http://schemas.microsoft.com/office/drawing/2014/main" id="{284E72F4-E6B9-7F4C-43AF-401D469F97AF}"/>
              </a:ext>
            </a:extLst>
          </p:cNvPr>
          <p:cNvSpPr txBox="1"/>
          <p:nvPr/>
        </p:nvSpPr>
        <p:spPr>
          <a:xfrm>
            <a:off x="1472757" y="3922702"/>
            <a:ext cx="13264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User</a:t>
            </a:r>
          </a:p>
        </p:txBody>
      </p:sp>
      <p:cxnSp>
        <p:nvCxnSpPr>
          <p:cNvPr id="2021" name="Straight Arrow Connector 2020">
            <a:extLst>
              <a:ext uri="{FF2B5EF4-FFF2-40B4-BE49-F238E27FC236}">
                <a16:creationId xmlns:a16="http://schemas.microsoft.com/office/drawing/2014/main" id="{E3E164F2-FA86-9F49-A8C6-D335FA195F7E}"/>
              </a:ext>
            </a:extLst>
          </p:cNvPr>
          <p:cNvCxnSpPr>
            <a:cxnSpLocks/>
          </p:cNvCxnSpPr>
          <p:nvPr/>
        </p:nvCxnSpPr>
        <p:spPr>
          <a:xfrm flipV="1">
            <a:off x="2462933" y="3239431"/>
            <a:ext cx="1000267" cy="3991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25" name="Arc 2024">
            <a:extLst>
              <a:ext uri="{FF2B5EF4-FFF2-40B4-BE49-F238E27FC236}">
                <a16:creationId xmlns:a16="http://schemas.microsoft.com/office/drawing/2014/main" id="{B89D549D-7B00-3F76-DCF7-45D11C0B7B20}"/>
              </a:ext>
            </a:extLst>
          </p:cNvPr>
          <p:cNvSpPr/>
          <p:nvPr/>
        </p:nvSpPr>
        <p:spPr>
          <a:xfrm rot="1114297">
            <a:off x="4149955" y="2073762"/>
            <a:ext cx="1014910" cy="793682"/>
          </a:xfrm>
          <a:prstGeom prst="arc">
            <a:avLst>
              <a:gd name="adj1" fmla="val 15258304"/>
              <a:gd name="adj2" fmla="val 24262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6" name="Triangle 2025">
            <a:extLst>
              <a:ext uri="{FF2B5EF4-FFF2-40B4-BE49-F238E27FC236}">
                <a16:creationId xmlns:a16="http://schemas.microsoft.com/office/drawing/2014/main" id="{26706D7D-5104-E1E3-86DA-0D26538CFDEE}"/>
              </a:ext>
            </a:extLst>
          </p:cNvPr>
          <p:cNvSpPr/>
          <p:nvPr/>
        </p:nvSpPr>
        <p:spPr>
          <a:xfrm rot="12252364">
            <a:off x="5105464" y="2614800"/>
            <a:ext cx="49151" cy="50400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629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29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Votes table</a:t>
            </a:r>
            <a:endParaRPr dirty="0"/>
          </a:p>
        </p:txBody>
      </p:sp>
      <p:sp>
        <p:nvSpPr>
          <p:cNvPr id="1500" name="Google Shape;1500;p2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(PostgreSQL)</a:t>
            </a:r>
            <a:endParaRPr dirty="0"/>
          </a:p>
        </p:txBody>
      </p:sp>
      <p:sp>
        <p:nvSpPr>
          <p:cNvPr id="1501" name="Google Shape;1501;p29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842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Records the upvote and downvote counts of the top 20 posts regularly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Votes data are crawled every 10 minutes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Votes data that are more than 24hrs ago are deleted</a:t>
            </a:r>
            <a:endParaRPr dirty="0"/>
          </a:p>
        </p:txBody>
      </p:sp>
      <p:sp>
        <p:nvSpPr>
          <p:cNvPr id="1502" name="Google Shape;1502;p29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Unique records of name, title, author, </a:t>
            </a:r>
            <a:r>
              <a:rPr lang="en" dirty="0" err="1"/>
              <a:t>url</a:t>
            </a:r>
            <a:r>
              <a:rPr lang="en" dirty="0"/>
              <a:t> and thumbnail </a:t>
            </a:r>
            <a:r>
              <a:rPr lang="en" dirty="0" err="1"/>
              <a:t>url</a:t>
            </a:r>
            <a:r>
              <a:rPr lang="en" dirty="0"/>
              <a:t> </a:t>
            </a:r>
            <a:r>
              <a:rPr lang="en-MY" dirty="0"/>
              <a:t>of posts that have appeared in daily top 20s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MY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MY" dirty="0"/>
              <a:t>New entry only when new post enters top 20</a:t>
            </a:r>
          </a:p>
        </p:txBody>
      </p:sp>
      <p:sp>
        <p:nvSpPr>
          <p:cNvPr id="1503" name="Google Shape;1503;p29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Memes Table</a:t>
            </a:r>
            <a:endParaRPr dirty="0"/>
          </a:p>
        </p:txBody>
      </p:sp>
      <p:grpSp>
        <p:nvGrpSpPr>
          <p:cNvPr id="1504" name="Google Shape;1504;p29"/>
          <p:cNvGrpSpPr/>
          <p:nvPr/>
        </p:nvGrpSpPr>
        <p:grpSpPr>
          <a:xfrm>
            <a:off x="7225068" y="3582212"/>
            <a:ext cx="1155488" cy="930983"/>
            <a:chOff x="7225068" y="3582212"/>
            <a:chExt cx="1155488" cy="930983"/>
          </a:xfrm>
        </p:grpSpPr>
        <p:grpSp>
          <p:nvGrpSpPr>
            <p:cNvPr id="1505" name="Google Shape;1505;p29"/>
            <p:cNvGrpSpPr/>
            <p:nvPr/>
          </p:nvGrpSpPr>
          <p:grpSpPr>
            <a:xfrm>
              <a:off x="8190795" y="3582212"/>
              <a:ext cx="189761" cy="189761"/>
              <a:chOff x="5448853" y="3419595"/>
              <a:chExt cx="78736" cy="78736"/>
            </a:xfrm>
          </p:grpSpPr>
          <p:sp>
            <p:nvSpPr>
              <p:cNvPr id="1506" name="Google Shape;1506;p29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9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9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9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9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9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9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9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4" name="Google Shape;1514;p29"/>
            <p:cNvSpPr/>
            <p:nvPr/>
          </p:nvSpPr>
          <p:spPr>
            <a:xfrm>
              <a:off x="7225068" y="3624794"/>
              <a:ext cx="890332" cy="888400"/>
            </a:xfrm>
            <a:custGeom>
              <a:avLst/>
              <a:gdLst/>
              <a:ahLst/>
              <a:cxnLst/>
              <a:rect l="l" t="t" r="r" b="b"/>
              <a:pathLst>
                <a:path w="11059" h="11035" extrusionOk="0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29"/>
          <p:cNvGrpSpPr/>
          <p:nvPr/>
        </p:nvGrpSpPr>
        <p:grpSpPr>
          <a:xfrm>
            <a:off x="6959933" y="2357479"/>
            <a:ext cx="1298848" cy="1015848"/>
            <a:chOff x="781983" y="2939892"/>
            <a:chExt cx="1298848" cy="1015848"/>
          </a:xfrm>
        </p:grpSpPr>
        <p:sp>
          <p:nvSpPr>
            <p:cNvPr id="1516" name="Google Shape;1516;p29"/>
            <p:cNvSpPr/>
            <p:nvPr/>
          </p:nvSpPr>
          <p:spPr>
            <a:xfrm>
              <a:off x="786411" y="3238660"/>
              <a:ext cx="998615" cy="711847"/>
            </a:xfrm>
            <a:custGeom>
              <a:avLst/>
              <a:gdLst/>
              <a:ahLst/>
              <a:cxnLst/>
              <a:rect l="l" t="t" r="r" b="b"/>
              <a:pathLst>
                <a:path w="12404" h="8842" extrusionOk="0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9"/>
            <p:cNvSpPr/>
            <p:nvPr/>
          </p:nvSpPr>
          <p:spPr>
            <a:xfrm>
              <a:off x="781983" y="3234151"/>
              <a:ext cx="1008276" cy="721589"/>
            </a:xfrm>
            <a:custGeom>
              <a:avLst/>
              <a:gdLst/>
              <a:ahLst/>
              <a:cxnLst/>
              <a:rect l="l" t="t" r="r" b="b"/>
              <a:pathLst>
                <a:path w="12524" h="8963" extrusionOk="0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9"/>
            <p:cNvSpPr/>
            <p:nvPr/>
          </p:nvSpPr>
          <p:spPr>
            <a:xfrm>
              <a:off x="842445" y="3184880"/>
              <a:ext cx="998615" cy="120359"/>
            </a:xfrm>
            <a:custGeom>
              <a:avLst/>
              <a:gdLst/>
              <a:ahLst/>
              <a:cxnLst/>
              <a:rect l="l" t="t" r="r" b="b"/>
              <a:pathLst>
                <a:path w="12404" h="1495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9"/>
            <p:cNvSpPr/>
            <p:nvPr/>
          </p:nvSpPr>
          <p:spPr>
            <a:xfrm>
              <a:off x="837937" y="3180371"/>
              <a:ext cx="1007632" cy="129295"/>
            </a:xfrm>
            <a:custGeom>
              <a:avLst/>
              <a:gdLst/>
              <a:ahLst/>
              <a:cxnLst/>
              <a:rect l="l" t="t" r="r" b="b"/>
              <a:pathLst>
                <a:path w="12516" h="1606" extrusionOk="0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9"/>
            <p:cNvSpPr/>
            <p:nvPr/>
          </p:nvSpPr>
          <p:spPr>
            <a:xfrm>
              <a:off x="950731" y="3219982"/>
              <a:ext cx="45648" cy="46372"/>
            </a:xfrm>
            <a:custGeom>
              <a:avLst/>
              <a:gdLst/>
              <a:ahLst/>
              <a:cxnLst/>
              <a:rect l="l" t="t" r="r" b="b"/>
              <a:pathLst>
                <a:path w="567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9"/>
            <p:cNvSpPr/>
            <p:nvPr/>
          </p:nvSpPr>
          <p:spPr>
            <a:xfrm>
              <a:off x="1022465" y="3219982"/>
              <a:ext cx="46372" cy="4637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9"/>
            <p:cNvSpPr/>
            <p:nvPr/>
          </p:nvSpPr>
          <p:spPr>
            <a:xfrm>
              <a:off x="879077" y="3219982"/>
              <a:ext cx="46372" cy="4637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841721" y="3305160"/>
              <a:ext cx="999340" cy="587061"/>
            </a:xfrm>
            <a:custGeom>
              <a:avLst/>
              <a:gdLst/>
              <a:ahLst/>
              <a:cxnLst/>
              <a:rect l="l" t="t" r="r" b="b"/>
              <a:pathLst>
                <a:path w="12413" h="7292" extrusionOk="0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837212" y="3299927"/>
              <a:ext cx="1008356" cy="596802"/>
            </a:xfrm>
            <a:custGeom>
              <a:avLst/>
              <a:gdLst/>
              <a:ahLst/>
              <a:cxnLst/>
              <a:rect l="l" t="t" r="r" b="b"/>
              <a:pathLst>
                <a:path w="12525" h="7413" extrusionOk="0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9"/>
            <p:cNvSpPr/>
            <p:nvPr/>
          </p:nvSpPr>
          <p:spPr>
            <a:xfrm>
              <a:off x="1256989" y="3442589"/>
              <a:ext cx="458571" cy="9017"/>
            </a:xfrm>
            <a:custGeom>
              <a:avLst/>
              <a:gdLst/>
              <a:ahLst/>
              <a:cxnLst/>
              <a:rect l="l" t="t" r="r" b="b"/>
              <a:pathLst>
                <a:path w="5696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9"/>
            <p:cNvSpPr/>
            <p:nvPr/>
          </p:nvSpPr>
          <p:spPr>
            <a:xfrm>
              <a:off x="1256989" y="3510538"/>
              <a:ext cx="167375" cy="9741"/>
            </a:xfrm>
            <a:custGeom>
              <a:avLst/>
              <a:gdLst/>
              <a:ahLst/>
              <a:cxnLst/>
              <a:rect l="l" t="t" r="r" b="b"/>
              <a:pathLst>
                <a:path w="207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1479518" y="3510538"/>
              <a:ext cx="200947" cy="9741"/>
            </a:xfrm>
            <a:custGeom>
              <a:avLst/>
              <a:gdLst/>
              <a:ahLst/>
              <a:cxnLst/>
              <a:rect l="l" t="t" r="r" b="b"/>
              <a:pathLst>
                <a:path w="2496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1256989" y="3717365"/>
              <a:ext cx="297314" cy="9097"/>
            </a:xfrm>
            <a:custGeom>
              <a:avLst/>
              <a:gdLst/>
              <a:ahLst/>
              <a:cxnLst/>
              <a:rect l="l" t="t" r="r" b="b"/>
              <a:pathLst>
                <a:path w="3693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9"/>
            <p:cNvSpPr/>
            <p:nvPr/>
          </p:nvSpPr>
          <p:spPr>
            <a:xfrm>
              <a:off x="1256989" y="3582191"/>
              <a:ext cx="462355" cy="9822"/>
            </a:xfrm>
            <a:custGeom>
              <a:avLst/>
              <a:gdLst/>
              <a:ahLst/>
              <a:cxnLst/>
              <a:rect l="l" t="t" r="r" b="b"/>
              <a:pathLst>
                <a:path w="5743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9"/>
            <p:cNvSpPr/>
            <p:nvPr/>
          </p:nvSpPr>
          <p:spPr>
            <a:xfrm>
              <a:off x="1256989" y="3650140"/>
              <a:ext cx="153125" cy="9822"/>
            </a:xfrm>
            <a:custGeom>
              <a:avLst/>
              <a:gdLst/>
              <a:ahLst/>
              <a:cxnLst/>
              <a:rect l="l" t="t" r="r" b="b"/>
              <a:pathLst>
                <a:path w="1902" h="122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1444416" y="3650140"/>
              <a:ext cx="271149" cy="9822"/>
            </a:xfrm>
            <a:custGeom>
              <a:avLst/>
              <a:gdLst/>
              <a:ahLst/>
              <a:cxnLst/>
              <a:rect l="l" t="t" r="r" b="b"/>
              <a:pathLst>
                <a:path w="3368" h="122" extrusionOk="0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912650" y="3420127"/>
              <a:ext cx="298844" cy="298844"/>
            </a:xfrm>
            <a:custGeom>
              <a:avLst/>
              <a:gdLst/>
              <a:ahLst/>
              <a:cxnLst/>
              <a:rect l="l" t="t" r="r" b="b"/>
              <a:pathLst>
                <a:path w="3712" h="3712" extrusionOk="0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9"/>
            <p:cNvSpPr/>
            <p:nvPr/>
          </p:nvSpPr>
          <p:spPr>
            <a:xfrm>
              <a:off x="908141" y="3415699"/>
              <a:ext cx="307780" cy="307780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9"/>
            <p:cNvSpPr/>
            <p:nvPr/>
          </p:nvSpPr>
          <p:spPr>
            <a:xfrm>
              <a:off x="899929" y="3422381"/>
              <a:ext cx="298119" cy="298039"/>
            </a:xfrm>
            <a:custGeom>
              <a:avLst/>
              <a:gdLst/>
              <a:ahLst/>
              <a:cxnLst/>
              <a:rect l="l" t="t" r="r" b="b"/>
              <a:pathLst>
                <a:path w="3703" h="3702" extrusionOk="0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9"/>
            <p:cNvSpPr/>
            <p:nvPr/>
          </p:nvSpPr>
          <p:spPr>
            <a:xfrm>
              <a:off x="895501" y="3417148"/>
              <a:ext cx="307780" cy="307780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9"/>
            <p:cNvSpPr/>
            <p:nvPr/>
          </p:nvSpPr>
          <p:spPr>
            <a:xfrm>
              <a:off x="1098627" y="3444038"/>
              <a:ext cx="74791" cy="74791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9"/>
            <p:cNvSpPr/>
            <p:nvPr/>
          </p:nvSpPr>
          <p:spPr>
            <a:xfrm>
              <a:off x="1094118" y="3438805"/>
              <a:ext cx="83728" cy="84452"/>
            </a:xfrm>
            <a:custGeom>
              <a:avLst/>
              <a:gdLst/>
              <a:ahLst/>
              <a:cxnLst/>
              <a:rect l="l" t="t" r="r" b="b"/>
              <a:pathLst>
                <a:path w="1040" h="1049" extrusionOk="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9"/>
            <p:cNvSpPr/>
            <p:nvPr/>
          </p:nvSpPr>
          <p:spPr>
            <a:xfrm>
              <a:off x="1539981" y="2967184"/>
              <a:ext cx="514684" cy="462677"/>
            </a:xfrm>
            <a:custGeom>
              <a:avLst/>
              <a:gdLst/>
              <a:ahLst/>
              <a:cxnLst/>
              <a:rect l="l" t="t" r="r" b="b"/>
              <a:pathLst>
                <a:path w="6393" h="5747" extrusionOk="0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9"/>
            <p:cNvSpPr/>
            <p:nvPr/>
          </p:nvSpPr>
          <p:spPr>
            <a:xfrm>
              <a:off x="1560913" y="2962354"/>
              <a:ext cx="472096" cy="472096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9"/>
            <p:cNvSpPr/>
            <p:nvPr/>
          </p:nvSpPr>
          <p:spPr>
            <a:xfrm>
              <a:off x="1555680" y="2944642"/>
              <a:ext cx="525150" cy="463079"/>
            </a:xfrm>
            <a:custGeom>
              <a:avLst/>
              <a:gdLst/>
              <a:ahLst/>
              <a:cxnLst/>
              <a:rect l="l" t="t" r="r" b="b"/>
              <a:pathLst>
                <a:path w="6523" h="5752" extrusionOk="0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9"/>
            <p:cNvSpPr/>
            <p:nvPr/>
          </p:nvSpPr>
          <p:spPr>
            <a:xfrm>
              <a:off x="1581846" y="2939892"/>
              <a:ext cx="472096" cy="472096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9"/>
            <p:cNvSpPr/>
            <p:nvPr/>
          </p:nvSpPr>
          <p:spPr>
            <a:xfrm>
              <a:off x="1655753" y="3061621"/>
              <a:ext cx="306331" cy="193540"/>
            </a:xfrm>
            <a:custGeom>
              <a:avLst/>
              <a:gdLst/>
              <a:ahLst/>
              <a:cxnLst/>
              <a:rect l="l" t="t" r="r" b="b"/>
              <a:pathLst>
                <a:path w="3805" h="2404" extrusionOk="0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9"/>
            <p:cNvSpPr/>
            <p:nvPr/>
          </p:nvSpPr>
          <p:spPr>
            <a:xfrm>
              <a:off x="1650520" y="3057193"/>
              <a:ext cx="315992" cy="202476"/>
            </a:xfrm>
            <a:custGeom>
              <a:avLst/>
              <a:gdLst/>
              <a:ahLst/>
              <a:cxnLst/>
              <a:rect l="l" t="t" r="r" b="b"/>
              <a:pathLst>
                <a:path w="3925" h="2515" extrusionOk="0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29"/>
          <p:cNvGrpSpPr/>
          <p:nvPr/>
        </p:nvGrpSpPr>
        <p:grpSpPr>
          <a:xfrm>
            <a:off x="6414297" y="1204526"/>
            <a:ext cx="1469314" cy="944106"/>
            <a:chOff x="5423018" y="1213448"/>
            <a:chExt cx="1203665" cy="773414"/>
          </a:xfrm>
        </p:grpSpPr>
        <p:sp>
          <p:nvSpPr>
            <p:cNvPr id="1545" name="Google Shape;1545;p29"/>
            <p:cNvSpPr/>
            <p:nvPr/>
          </p:nvSpPr>
          <p:spPr>
            <a:xfrm>
              <a:off x="6505138" y="1371577"/>
              <a:ext cx="121545" cy="121073"/>
            </a:xfrm>
            <a:custGeom>
              <a:avLst/>
              <a:gdLst/>
              <a:ahLst/>
              <a:cxnLst/>
              <a:rect l="l" t="t" r="r" b="b"/>
              <a:pathLst>
                <a:path w="2060" h="2052" extrusionOk="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9"/>
            <p:cNvSpPr/>
            <p:nvPr/>
          </p:nvSpPr>
          <p:spPr>
            <a:xfrm>
              <a:off x="5489220" y="1480556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9"/>
            <p:cNvSpPr/>
            <p:nvPr/>
          </p:nvSpPr>
          <p:spPr>
            <a:xfrm>
              <a:off x="5489220" y="1575787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9"/>
            <p:cNvSpPr/>
            <p:nvPr/>
          </p:nvSpPr>
          <p:spPr>
            <a:xfrm>
              <a:off x="5518250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9"/>
            <p:cNvSpPr/>
            <p:nvPr/>
          </p:nvSpPr>
          <p:spPr>
            <a:xfrm>
              <a:off x="5423018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9"/>
            <p:cNvSpPr/>
            <p:nvPr/>
          </p:nvSpPr>
          <p:spPr>
            <a:xfrm>
              <a:off x="5446030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9"/>
            <p:cNvSpPr/>
            <p:nvPr/>
          </p:nvSpPr>
          <p:spPr>
            <a:xfrm>
              <a:off x="5442194" y="1567291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9"/>
            <p:cNvSpPr/>
            <p:nvPr/>
          </p:nvSpPr>
          <p:spPr>
            <a:xfrm>
              <a:off x="5513352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9"/>
            <p:cNvSpPr/>
            <p:nvPr/>
          </p:nvSpPr>
          <p:spPr>
            <a:xfrm>
              <a:off x="5509517" y="1499968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9"/>
            <p:cNvSpPr/>
            <p:nvPr/>
          </p:nvSpPr>
          <p:spPr>
            <a:xfrm>
              <a:off x="5446030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9"/>
            <p:cNvSpPr/>
            <p:nvPr/>
          </p:nvSpPr>
          <p:spPr>
            <a:xfrm>
              <a:off x="5442194" y="1499968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9"/>
            <p:cNvSpPr/>
            <p:nvPr/>
          </p:nvSpPr>
          <p:spPr>
            <a:xfrm>
              <a:off x="5513352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9"/>
            <p:cNvSpPr/>
            <p:nvPr/>
          </p:nvSpPr>
          <p:spPr>
            <a:xfrm>
              <a:off x="5509517" y="1567291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9"/>
            <p:cNvSpPr/>
            <p:nvPr/>
          </p:nvSpPr>
          <p:spPr>
            <a:xfrm>
              <a:off x="6401705" y="1879536"/>
              <a:ext cx="52571" cy="52040"/>
            </a:xfrm>
            <a:custGeom>
              <a:avLst/>
              <a:gdLst/>
              <a:ahLst/>
              <a:cxnLst/>
              <a:rect l="l" t="t" r="r" b="b"/>
              <a:pathLst>
                <a:path w="891" h="882" extrusionOk="0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9"/>
            <p:cNvSpPr/>
            <p:nvPr/>
          </p:nvSpPr>
          <p:spPr>
            <a:xfrm>
              <a:off x="5649591" y="1243540"/>
              <a:ext cx="33454" cy="32864"/>
            </a:xfrm>
            <a:custGeom>
              <a:avLst/>
              <a:gdLst/>
              <a:ahLst/>
              <a:cxnLst/>
              <a:rect l="l" t="t" r="r" b="b"/>
              <a:pathLst>
                <a:path w="567" h="557" extrusionOk="0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9"/>
            <p:cNvSpPr/>
            <p:nvPr/>
          </p:nvSpPr>
          <p:spPr>
            <a:xfrm>
              <a:off x="5647408" y="1634318"/>
              <a:ext cx="784969" cy="105142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9"/>
            <p:cNvSpPr/>
            <p:nvPr/>
          </p:nvSpPr>
          <p:spPr>
            <a:xfrm>
              <a:off x="5644163" y="1630483"/>
              <a:ext cx="791519" cy="112282"/>
            </a:xfrm>
            <a:custGeom>
              <a:avLst/>
              <a:gdLst/>
              <a:ahLst/>
              <a:cxnLst/>
              <a:rect l="l" t="t" r="r" b="b"/>
              <a:pathLst>
                <a:path w="13415" h="1903" extrusionOk="0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9"/>
            <p:cNvSpPr/>
            <p:nvPr/>
          </p:nvSpPr>
          <p:spPr>
            <a:xfrm>
              <a:off x="5783174" y="1797993"/>
              <a:ext cx="513499" cy="61363"/>
            </a:xfrm>
            <a:custGeom>
              <a:avLst/>
              <a:gdLst/>
              <a:ahLst/>
              <a:cxnLst/>
              <a:rect l="l" t="t" r="r" b="b"/>
              <a:pathLst>
                <a:path w="8703" h="1040" extrusionOk="0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9"/>
            <p:cNvSpPr/>
            <p:nvPr/>
          </p:nvSpPr>
          <p:spPr>
            <a:xfrm>
              <a:off x="5779870" y="1794689"/>
              <a:ext cx="520048" cy="67971"/>
            </a:xfrm>
            <a:custGeom>
              <a:avLst/>
              <a:gdLst/>
              <a:ahLst/>
              <a:cxnLst/>
              <a:rect l="l" t="t" r="r" b="b"/>
              <a:pathLst>
                <a:path w="8814" h="1152" extrusionOk="0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9"/>
            <p:cNvSpPr/>
            <p:nvPr/>
          </p:nvSpPr>
          <p:spPr>
            <a:xfrm>
              <a:off x="5918351" y="1908565"/>
              <a:ext cx="243090" cy="75051"/>
            </a:xfrm>
            <a:custGeom>
              <a:avLst/>
              <a:gdLst/>
              <a:ahLst/>
              <a:cxnLst/>
              <a:rect l="l" t="t" r="r" b="b"/>
              <a:pathLst>
                <a:path w="4120" h="1272" extrusionOk="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9"/>
            <p:cNvSpPr/>
            <p:nvPr/>
          </p:nvSpPr>
          <p:spPr>
            <a:xfrm>
              <a:off x="5915106" y="1904730"/>
              <a:ext cx="249640" cy="82131"/>
            </a:xfrm>
            <a:custGeom>
              <a:avLst/>
              <a:gdLst/>
              <a:ahLst/>
              <a:cxnLst/>
              <a:rect l="l" t="t" r="r" b="b"/>
              <a:pathLst>
                <a:path w="4231" h="1392" extrusionOk="0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9"/>
            <p:cNvSpPr/>
            <p:nvPr/>
          </p:nvSpPr>
          <p:spPr>
            <a:xfrm>
              <a:off x="5656199" y="1614611"/>
              <a:ext cx="784969" cy="105142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9"/>
            <p:cNvSpPr/>
            <p:nvPr/>
          </p:nvSpPr>
          <p:spPr>
            <a:xfrm>
              <a:off x="5652895" y="1611366"/>
              <a:ext cx="792109" cy="112223"/>
            </a:xfrm>
            <a:custGeom>
              <a:avLst/>
              <a:gdLst/>
              <a:ahLst/>
              <a:cxnLst/>
              <a:rect l="l" t="t" r="r" b="b"/>
              <a:pathLst>
                <a:path w="13425" h="1902" extrusionOk="0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9"/>
            <p:cNvSpPr/>
            <p:nvPr/>
          </p:nvSpPr>
          <p:spPr>
            <a:xfrm>
              <a:off x="5742698" y="1644172"/>
              <a:ext cx="607608" cy="42246"/>
            </a:xfrm>
            <a:custGeom>
              <a:avLst/>
              <a:gdLst/>
              <a:ahLst/>
              <a:cxnLst/>
              <a:rect l="l" t="t" r="r" b="b"/>
              <a:pathLst>
                <a:path w="10298" h="716" extrusionOk="0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9"/>
            <p:cNvSpPr/>
            <p:nvPr/>
          </p:nvSpPr>
          <p:spPr>
            <a:xfrm>
              <a:off x="5792497" y="1778817"/>
              <a:ext cx="512909" cy="61363"/>
            </a:xfrm>
            <a:custGeom>
              <a:avLst/>
              <a:gdLst/>
              <a:ahLst/>
              <a:cxnLst/>
              <a:rect l="l" t="t" r="r" b="b"/>
              <a:pathLst>
                <a:path w="8693" h="1040" extrusionOk="0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9"/>
            <p:cNvSpPr/>
            <p:nvPr/>
          </p:nvSpPr>
          <p:spPr>
            <a:xfrm>
              <a:off x="5788662" y="1775572"/>
              <a:ext cx="520048" cy="67912"/>
            </a:xfrm>
            <a:custGeom>
              <a:avLst/>
              <a:gdLst/>
              <a:ahLst/>
              <a:cxnLst/>
              <a:rect l="l" t="t" r="r" b="b"/>
              <a:pathLst>
                <a:path w="8814" h="1151" extrusionOk="0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9"/>
            <p:cNvSpPr/>
            <p:nvPr/>
          </p:nvSpPr>
          <p:spPr>
            <a:xfrm>
              <a:off x="5896460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9"/>
            <p:cNvSpPr/>
            <p:nvPr/>
          </p:nvSpPr>
          <p:spPr>
            <a:xfrm>
              <a:off x="5953399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9"/>
            <p:cNvSpPr/>
            <p:nvPr/>
          </p:nvSpPr>
          <p:spPr>
            <a:xfrm>
              <a:off x="6006502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9"/>
            <p:cNvSpPr/>
            <p:nvPr/>
          </p:nvSpPr>
          <p:spPr>
            <a:xfrm>
              <a:off x="6063440" y="1795810"/>
              <a:ext cx="27377" cy="27436"/>
            </a:xfrm>
            <a:custGeom>
              <a:avLst/>
              <a:gdLst/>
              <a:ahLst/>
              <a:cxnLst/>
              <a:rect l="l" t="t" r="r" b="b"/>
              <a:pathLst>
                <a:path w="464" h="465" extrusionOk="0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9"/>
            <p:cNvSpPr/>
            <p:nvPr/>
          </p:nvSpPr>
          <p:spPr>
            <a:xfrm>
              <a:off x="6118136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9"/>
            <p:cNvSpPr/>
            <p:nvPr/>
          </p:nvSpPr>
          <p:spPr>
            <a:xfrm>
              <a:off x="6175074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9"/>
            <p:cNvSpPr/>
            <p:nvPr/>
          </p:nvSpPr>
          <p:spPr>
            <a:xfrm>
              <a:off x="5860882" y="1237521"/>
              <a:ext cx="328467" cy="328998"/>
            </a:xfrm>
            <a:custGeom>
              <a:avLst/>
              <a:gdLst/>
              <a:ahLst/>
              <a:cxnLst/>
              <a:rect l="l" t="t" r="r" b="b"/>
              <a:pathLst>
                <a:path w="5567" h="5576" extrusionOk="0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9"/>
            <p:cNvSpPr/>
            <p:nvPr/>
          </p:nvSpPr>
          <p:spPr>
            <a:xfrm>
              <a:off x="5857046" y="1234217"/>
              <a:ext cx="335606" cy="335606"/>
            </a:xfrm>
            <a:custGeom>
              <a:avLst/>
              <a:gdLst/>
              <a:ahLst/>
              <a:cxnLst/>
              <a:rect l="l" t="t" r="r" b="b"/>
              <a:pathLst>
                <a:path w="5688" h="5688" extrusionOk="0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9"/>
            <p:cNvSpPr/>
            <p:nvPr/>
          </p:nvSpPr>
          <p:spPr>
            <a:xfrm>
              <a:off x="5884424" y="1216693"/>
              <a:ext cx="328998" cy="328998"/>
            </a:xfrm>
            <a:custGeom>
              <a:avLst/>
              <a:gdLst/>
              <a:ahLst/>
              <a:cxnLst/>
              <a:rect l="l" t="t" r="r" b="b"/>
              <a:pathLst>
                <a:path w="5576" h="5576" extrusionOk="0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9"/>
            <p:cNvSpPr/>
            <p:nvPr/>
          </p:nvSpPr>
          <p:spPr>
            <a:xfrm>
              <a:off x="5881179" y="1213448"/>
              <a:ext cx="335547" cy="335547"/>
            </a:xfrm>
            <a:custGeom>
              <a:avLst/>
              <a:gdLst/>
              <a:ahLst/>
              <a:cxnLst/>
              <a:rect l="l" t="t" r="r" b="b"/>
              <a:pathLst>
                <a:path w="5687" h="5687" extrusionOk="0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5975820" y="1391284"/>
              <a:ext cx="146208" cy="73104"/>
            </a:xfrm>
            <a:custGeom>
              <a:avLst/>
              <a:gdLst/>
              <a:ahLst/>
              <a:cxnLst/>
              <a:rect l="l" t="t" r="r" b="b"/>
              <a:pathLst>
                <a:path w="2478" h="1239" extrusionOk="0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5972575" y="1387508"/>
              <a:ext cx="152757" cy="80479"/>
            </a:xfrm>
            <a:custGeom>
              <a:avLst/>
              <a:gdLst/>
              <a:ahLst/>
              <a:cxnLst/>
              <a:rect l="l" t="t" r="r" b="b"/>
              <a:pathLst>
                <a:path w="2589" h="1364" extrusionOk="0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6007564" y="1298236"/>
              <a:ext cx="83253" cy="82722"/>
            </a:xfrm>
            <a:custGeom>
              <a:avLst/>
              <a:gdLst/>
              <a:ahLst/>
              <a:cxnLst/>
              <a:rect l="l" t="t" r="r" b="b"/>
              <a:pathLst>
                <a:path w="1411" h="1402" extrusionOk="0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6004318" y="1294401"/>
              <a:ext cx="89802" cy="89861"/>
            </a:xfrm>
            <a:custGeom>
              <a:avLst/>
              <a:gdLst/>
              <a:ahLst/>
              <a:cxnLst/>
              <a:rect l="l" t="t" r="r" b="b"/>
              <a:pathLst>
                <a:path w="1522" h="1523" extrusionOk="0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5927673" y="1888858"/>
              <a:ext cx="242559" cy="75582"/>
            </a:xfrm>
            <a:custGeom>
              <a:avLst/>
              <a:gdLst/>
              <a:ahLst/>
              <a:cxnLst/>
              <a:rect l="l" t="t" r="r" b="b"/>
              <a:pathLst>
                <a:path w="4111" h="1281" extrusionOk="0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5924369" y="1885554"/>
              <a:ext cx="249109" cy="82190"/>
            </a:xfrm>
            <a:custGeom>
              <a:avLst/>
              <a:gdLst/>
              <a:ahLst/>
              <a:cxnLst/>
              <a:rect l="l" t="t" r="r" b="b"/>
              <a:pathLst>
                <a:path w="4222" h="1393" extrusionOk="0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790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30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Components</a:t>
            </a:r>
            <a:endParaRPr dirty="0"/>
          </a:p>
        </p:txBody>
      </p:sp>
      <p:sp>
        <p:nvSpPr>
          <p:cNvPr id="1592" name="Google Shape;1592;p30"/>
          <p:cNvSpPr txBox="1">
            <a:spLocks noGrp="1"/>
          </p:cNvSpPr>
          <p:nvPr>
            <p:ph type="subTitle" idx="4"/>
          </p:nvPr>
        </p:nvSpPr>
        <p:spPr>
          <a:xfrm>
            <a:off x="901850" y="9396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Crawler</a:t>
            </a:r>
            <a:endParaRPr dirty="0"/>
          </a:p>
        </p:txBody>
      </p:sp>
      <p:sp>
        <p:nvSpPr>
          <p:cNvPr id="1593" name="Google Shape;1593;p30"/>
          <p:cNvSpPr txBox="1">
            <a:spLocks noGrp="1"/>
          </p:cNvSpPr>
          <p:nvPr>
            <p:ph type="subTitle" idx="5"/>
          </p:nvPr>
        </p:nvSpPr>
        <p:spPr>
          <a:xfrm>
            <a:off x="3473636" y="9396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Telegram Bot</a:t>
            </a:r>
            <a:endParaRPr dirty="0"/>
          </a:p>
        </p:txBody>
      </p:sp>
      <p:sp>
        <p:nvSpPr>
          <p:cNvPr id="1594" name="Google Shape;1594;p30"/>
          <p:cNvSpPr txBox="1">
            <a:spLocks noGrp="1"/>
          </p:cNvSpPr>
          <p:nvPr>
            <p:ph type="subTitle" idx="1"/>
          </p:nvPr>
        </p:nvSpPr>
        <p:spPr>
          <a:xfrm>
            <a:off x="901850" y="18340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Crawls top posts from r/meme using </a:t>
            </a:r>
            <a:r>
              <a:rPr lang="en-US" dirty="0" err="1"/>
              <a:t>asyncpraw</a:t>
            </a:r>
            <a:r>
              <a:rPr lang="en-US" dirty="0"/>
              <a:t> (reddit API wrapper)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i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Connects to database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Creates tables in the database (if not exist)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Inserts and deletes data from the tables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Scheduled run by </a:t>
            </a:r>
            <a:r>
              <a:rPr lang="en-US" dirty="0" err="1"/>
              <a:t>cron</a:t>
            </a:r>
            <a:r>
              <a:rPr lang="en-US" dirty="0"/>
              <a:t>, every 10 minutes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595" name="Google Shape;1595;p30"/>
          <p:cNvSpPr txBox="1">
            <a:spLocks noGrp="1"/>
          </p:cNvSpPr>
          <p:nvPr>
            <p:ph type="subTitle" idx="2"/>
          </p:nvPr>
        </p:nvSpPr>
        <p:spPr>
          <a:xfrm>
            <a:off x="3473635" y="1834025"/>
            <a:ext cx="2196600" cy="27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MY" dirty="0"/>
              <a:t>Implemented using python-telegram-bot library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MY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MY" dirty="0"/>
              <a:t>Handles /start, /generate and /help commands from user. Calls generator on /generate command. </a:t>
            </a:r>
          </a:p>
          <a:p>
            <a:pPr marL="0" indent="0"/>
            <a:endParaRPr lang="en-MY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MY" dirty="0"/>
              <a:t>Simple polling, not using webhook / API frameworks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MY" dirty="0"/>
          </a:p>
        </p:txBody>
      </p:sp>
      <p:sp>
        <p:nvSpPr>
          <p:cNvPr id="1596" name="Google Shape;1596;p30"/>
          <p:cNvSpPr txBox="1">
            <a:spLocks noGrp="1"/>
          </p:cNvSpPr>
          <p:nvPr>
            <p:ph type="subTitle" idx="3"/>
          </p:nvPr>
        </p:nvSpPr>
        <p:spPr>
          <a:xfrm>
            <a:off x="6045421" y="1884425"/>
            <a:ext cx="2196600" cy="2347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Calls crawler to fetch latest data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Queries database for current top 20 memes, and their vote histories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Plots vote history graph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Generates report first in HTML format, then converted to PDF</a:t>
            </a:r>
            <a:endParaRPr dirty="0"/>
          </a:p>
        </p:txBody>
      </p:sp>
      <p:sp>
        <p:nvSpPr>
          <p:cNvPr id="1597" name="Google Shape;1597;p30"/>
          <p:cNvSpPr txBox="1">
            <a:spLocks noGrp="1"/>
          </p:cNvSpPr>
          <p:nvPr>
            <p:ph type="subTitle" idx="6"/>
          </p:nvPr>
        </p:nvSpPr>
        <p:spPr>
          <a:xfrm>
            <a:off x="6045421" y="9900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Generator</a:t>
            </a:r>
            <a:endParaRPr dirty="0"/>
          </a:p>
        </p:txBody>
      </p:sp>
      <p:grpSp>
        <p:nvGrpSpPr>
          <p:cNvPr id="1598" name="Google Shape;1598;p30"/>
          <p:cNvGrpSpPr/>
          <p:nvPr/>
        </p:nvGrpSpPr>
        <p:grpSpPr>
          <a:xfrm>
            <a:off x="7814889" y="900912"/>
            <a:ext cx="887675" cy="801288"/>
            <a:chOff x="6544194" y="2365864"/>
            <a:chExt cx="529544" cy="478038"/>
          </a:xfrm>
        </p:grpSpPr>
        <p:sp>
          <p:nvSpPr>
            <p:cNvPr id="1599" name="Google Shape;1599;p30"/>
            <p:cNvSpPr/>
            <p:nvPr/>
          </p:nvSpPr>
          <p:spPr>
            <a:xfrm>
              <a:off x="6546068" y="2488273"/>
              <a:ext cx="190780" cy="188197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0"/>
            <p:cNvSpPr/>
            <p:nvPr/>
          </p:nvSpPr>
          <p:spPr>
            <a:xfrm>
              <a:off x="6544194" y="2485487"/>
              <a:ext cx="195490" cy="193515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0"/>
            <p:cNvSpPr/>
            <p:nvPr/>
          </p:nvSpPr>
          <p:spPr>
            <a:xfrm>
              <a:off x="6726465" y="2372093"/>
              <a:ext cx="344892" cy="340385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0"/>
            <p:cNvSpPr/>
            <p:nvPr/>
          </p:nvSpPr>
          <p:spPr>
            <a:xfrm>
              <a:off x="6723680" y="2369611"/>
              <a:ext cx="350058" cy="345551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0"/>
            <p:cNvSpPr/>
            <p:nvPr/>
          </p:nvSpPr>
          <p:spPr>
            <a:xfrm>
              <a:off x="6714260" y="2368295"/>
              <a:ext cx="344437" cy="340436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0"/>
            <p:cNvSpPr/>
            <p:nvPr/>
          </p:nvSpPr>
          <p:spPr>
            <a:xfrm>
              <a:off x="6711474" y="2365864"/>
              <a:ext cx="348640" cy="345551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0"/>
            <p:cNvSpPr/>
            <p:nvPr/>
          </p:nvSpPr>
          <p:spPr>
            <a:xfrm>
              <a:off x="6650396" y="2651907"/>
              <a:ext cx="191691" cy="189463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0"/>
            <p:cNvSpPr/>
            <p:nvPr/>
          </p:nvSpPr>
          <p:spPr>
            <a:xfrm>
              <a:off x="6647104" y="2648969"/>
              <a:ext cx="197364" cy="194933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0"/>
            <p:cNvSpPr/>
            <p:nvPr/>
          </p:nvSpPr>
          <p:spPr>
            <a:xfrm>
              <a:off x="6548904" y="2480423"/>
              <a:ext cx="190780" cy="188501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0"/>
            <p:cNvSpPr/>
            <p:nvPr/>
          </p:nvSpPr>
          <p:spPr>
            <a:xfrm>
              <a:off x="6546068" y="2477941"/>
              <a:ext cx="196452" cy="193565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0251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44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 Code</a:t>
            </a:r>
            <a:endParaRPr dirty="0"/>
          </a:p>
        </p:txBody>
      </p:sp>
      <p:sp>
        <p:nvSpPr>
          <p:cNvPr id="2311" name="Google Shape;2311;p44"/>
          <p:cNvSpPr txBox="1">
            <a:spLocks noGrp="1"/>
          </p:cNvSpPr>
          <p:nvPr>
            <p:ph type="body" idx="4294967295"/>
          </p:nvPr>
        </p:nvSpPr>
        <p:spPr>
          <a:xfrm>
            <a:off x="713225" y="1200825"/>
            <a:ext cx="7710900" cy="10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The repo is available on my GitHub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https://github.com/Fuyen999/Hepmil_Assignment</a:t>
            </a:r>
            <a:endParaRPr lang="en-US" dirty="0"/>
          </a:p>
        </p:txBody>
      </p:sp>
      <p:grpSp>
        <p:nvGrpSpPr>
          <p:cNvPr id="2312" name="Google Shape;2312;p44"/>
          <p:cNvGrpSpPr/>
          <p:nvPr/>
        </p:nvGrpSpPr>
        <p:grpSpPr>
          <a:xfrm>
            <a:off x="1372100" y="2231627"/>
            <a:ext cx="1289373" cy="1142949"/>
            <a:chOff x="4592964" y="1289643"/>
            <a:chExt cx="1289373" cy="1142949"/>
          </a:xfrm>
        </p:grpSpPr>
        <p:sp>
          <p:nvSpPr>
            <p:cNvPr id="2313" name="Google Shape;2313;p44"/>
            <p:cNvSpPr/>
            <p:nvPr/>
          </p:nvSpPr>
          <p:spPr>
            <a:xfrm>
              <a:off x="4738148" y="1344020"/>
              <a:ext cx="837765" cy="830338"/>
            </a:xfrm>
            <a:custGeom>
              <a:avLst/>
              <a:gdLst/>
              <a:ahLst/>
              <a:cxnLst/>
              <a:rect l="l" t="t" r="r" b="b"/>
              <a:pathLst>
                <a:path w="45234" h="44833" extrusionOk="0">
                  <a:moveTo>
                    <a:pt x="28354" y="44832"/>
                  </a:moveTo>
                  <a:cubicBezTo>
                    <a:pt x="27654" y="44832"/>
                    <a:pt x="26987" y="44398"/>
                    <a:pt x="26720" y="43698"/>
                  </a:cubicBezTo>
                  <a:lnTo>
                    <a:pt x="25252" y="39662"/>
                  </a:lnTo>
                  <a:cubicBezTo>
                    <a:pt x="22984" y="40029"/>
                    <a:pt x="20649" y="39929"/>
                    <a:pt x="18414" y="39362"/>
                  </a:cubicBezTo>
                  <a:lnTo>
                    <a:pt x="16579" y="43231"/>
                  </a:lnTo>
                  <a:cubicBezTo>
                    <a:pt x="16179" y="44098"/>
                    <a:pt x="15145" y="44465"/>
                    <a:pt x="14278" y="44065"/>
                  </a:cubicBezTo>
                  <a:lnTo>
                    <a:pt x="11342" y="42664"/>
                  </a:lnTo>
                  <a:cubicBezTo>
                    <a:pt x="10475" y="42264"/>
                    <a:pt x="10108" y="41230"/>
                    <a:pt x="10508" y="40362"/>
                  </a:cubicBezTo>
                  <a:lnTo>
                    <a:pt x="12310" y="36493"/>
                  </a:lnTo>
                  <a:cubicBezTo>
                    <a:pt x="10442" y="35125"/>
                    <a:pt x="8874" y="33424"/>
                    <a:pt x="7706" y="31423"/>
                  </a:cubicBezTo>
                  <a:lnTo>
                    <a:pt x="3670" y="32890"/>
                  </a:lnTo>
                  <a:cubicBezTo>
                    <a:pt x="3237" y="33057"/>
                    <a:pt x="2770" y="33024"/>
                    <a:pt x="2336" y="32824"/>
                  </a:cubicBezTo>
                  <a:cubicBezTo>
                    <a:pt x="1936" y="32623"/>
                    <a:pt x="1602" y="32290"/>
                    <a:pt x="1435" y="31856"/>
                  </a:cubicBezTo>
                  <a:lnTo>
                    <a:pt x="334" y="28754"/>
                  </a:lnTo>
                  <a:cubicBezTo>
                    <a:pt x="1" y="27887"/>
                    <a:pt x="468" y="26886"/>
                    <a:pt x="1368" y="26552"/>
                  </a:cubicBezTo>
                  <a:lnTo>
                    <a:pt x="5405" y="25085"/>
                  </a:lnTo>
                  <a:cubicBezTo>
                    <a:pt x="5038" y="22816"/>
                    <a:pt x="5138" y="20481"/>
                    <a:pt x="5705" y="18246"/>
                  </a:cubicBezTo>
                  <a:lnTo>
                    <a:pt x="1835" y="16412"/>
                  </a:lnTo>
                  <a:cubicBezTo>
                    <a:pt x="968" y="16012"/>
                    <a:pt x="601" y="14977"/>
                    <a:pt x="1002" y="14144"/>
                  </a:cubicBezTo>
                  <a:lnTo>
                    <a:pt x="2403" y="11175"/>
                  </a:lnTo>
                  <a:cubicBezTo>
                    <a:pt x="2569" y="10741"/>
                    <a:pt x="2936" y="10441"/>
                    <a:pt x="3370" y="10274"/>
                  </a:cubicBezTo>
                  <a:cubicBezTo>
                    <a:pt x="3804" y="10107"/>
                    <a:pt x="4271" y="10141"/>
                    <a:pt x="4704" y="10341"/>
                  </a:cubicBezTo>
                  <a:lnTo>
                    <a:pt x="8574" y="12142"/>
                  </a:lnTo>
                  <a:cubicBezTo>
                    <a:pt x="9941" y="10274"/>
                    <a:pt x="11643" y="8740"/>
                    <a:pt x="13644" y="7539"/>
                  </a:cubicBezTo>
                  <a:lnTo>
                    <a:pt x="12176" y="3503"/>
                  </a:lnTo>
                  <a:cubicBezTo>
                    <a:pt x="11843" y="2602"/>
                    <a:pt x="12310" y="1601"/>
                    <a:pt x="13210" y="1268"/>
                  </a:cubicBezTo>
                  <a:lnTo>
                    <a:pt x="16279" y="167"/>
                  </a:lnTo>
                  <a:cubicBezTo>
                    <a:pt x="16713" y="0"/>
                    <a:pt x="17213" y="33"/>
                    <a:pt x="17613" y="234"/>
                  </a:cubicBezTo>
                  <a:cubicBezTo>
                    <a:pt x="18047" y="434"/>
                    <a:pt x="18347" y="767"/>
                    <a:pt x="18514" y="1201"/>
                  </a:cubicBezTo>
                  <a:lnTo>
                    <a:pt x="19982" y="5237"/>
                  </a:lnTo>
                  <a:cubicBezTo>
                    <a:pt x="22250" y="4870"/>
                    <a:pt x="24552" y="5004"/>
                    <a:pt x="26820" y="5537"/>
                  </a:cubicBezTo>
                  <a:lnTo>
                    <a:pt x="28621" y="1668"/>
                  </a:lnTo>
                  <a:cubicBezTo>
                    <a:pt x="29055" y="801"/>
                    <a:pt x="30089" y="434"/>
                    <a:pt x="30956" y="834"/>
                  </a:cubicBezTo>
                  <a:lnTo>
                    <a:pt x="33892" y="2235"/>
                  </a:lnTo>
                  <a:cubicBezTo>
                    <a:pt x="34759" y="2635"/>
                    <a:pt x="35126" y="3669"/>
                    <a:pt x="34726" y="4537"/>
                  </a:cubicBezTo>
                  <a:lnTo>
                    <a:pt x="32924" y="8406"/>
                  </a:lnTo>
                  <a:cubicBezTo>
                    <a:pt x="34792" y="9774"/>
                    <a:pt x="36327" y="11475"/>
                    <a:pt x="37528" y="13476"/>
                  </a:cubicBezTo>
                  <a:lnTo>
                    <a:pt x="41564" y="12009"/>
                  </a:lnTo>
                  <a:cubicBezTo>
                    <a:pt x="42465" y="11708"/>
                    <a:pt x="43465" y="12175"/>
                    <a:pt x="43799" y="13043"/>
                  </a:cubicBezTo>
                  <a:lnTo>
                    <a:pt x="44900" y="16145"/>
                  </a:lnTo>
                  <a:cubicBezTo>
                    <a:pt x="45233" y="17012"/>
                    <a:pt x="44766" y="18013"/>
                    <a:pt x="43866" y="18347"/>
                  </a:cubicBezTo>
                  <a:lnTo>
                    <a:pt x="39829" y="19814"/>
                  </a:lnTo>
                  <a:cubicBezTo>
                    <a:pt x="40196" y="22116"/>
                    <a:pt x="40096" y="24418"/>
                    <a:pt x="39529" y="26652"/>
                  </a:cubicBezTo>
                  <a:lnTo>
                    <a:pt x="43399" y="28454"/>
                  </a:lnTo>
                  <a:cubicBezTo>
                    <a:pt x="44266" y="28887"/>
                    <a:pt x="44633" y="29921"/>
                    <a:pt x="44233" y="30755"/>
                  </a:cubicBezTo>
                  <a:lnTo>
                    <a:pt x="42832" y="33724"/>
                  </a:lnTo>
                  <a:cubicBezTo>
                    <a:pt x="42431" y="34591"/>
                    <a:pt x="41397" y="34958"/>
                    <a:pt x="40530" y="34558"/>
                  </a:cubicBezTo>
                  <a:lnTo>
                    <a:pt x="36660" y="32757"/>
                  </a:lnTo>
                  <a:cubicBezTo>
                    <a:pt x="35293" y="34625"/>
                    <a:pt x="33592" y="36159"/>
                    <a:pt x="31590" y="37360"/>
                  </a:cubicBezTo>
                  <a:lnTo>
                    <a:pt x="33058" y="41396"/>
                  </a:lnTo>
                  <a:lnTo>
                    <a:pt x="33058" y="41396"/>
                  </a:lnTo>
                  <a:cubicBezTo>
                    <a:pt x="33225" y="41830"/>
                    <a:pt x="33191" y="42297"/>
                    <a:pt x="32991" y="42731"/>
                  </a:cubicBezTo>
                  <a:cubicBezTo>
                    <a:pt x="32791" y="43131"/>
                    <a:pt x="32457" y="43464"/>
                    <a:pt x="32024" y="43631"/>
                  </a:cubicBezTo>
                  <a:lnTo>
                    <a:pt x="28955" y="44732"/>
                  </a:lnTo>
                  <a:cubicBezTo>
                    <a:pt x="28755" y="44799"/>
                    <a:pt x="28555" y="44832"/>
                    <a:pt x="28354" y="44832"/>
                  </a:cubicBezTo>
                  <a:close/>
                  <a:moveTo>
                    <a:pt x="25419" y="39228"/>
                  </a:moveTo>
                  <a:cubicBezTo>
                    <a:pt x="25486" y="39228"/>
                    <a:pt x="25586" y="39295"/>
                    <a:pt x="25586" y="39362"/>
                  </a:cubicBezTo>
                  <a:lnTo>
                    <a:pt x="27120" y="43565"/>
                  </a:lnTo>
                  <a:cubicBezTo>
                    <a:pt x="27354" y="44232"/>
                    <a:pt x="28121" y="44599"/>
                    <a:pt x="28788" y="44332"/>
                  </a:cubicBezTo>
                  <a:lnTo>
                    <a:pt x="31857" y="43231"/>
                  </a:lnTo>
                  <a:cubicBezTo>
                    <a:pt x="32191" y="43098"/>
                    <a:pt x="32457" y="42864"/>
                    <a:pt x="32624" y="42564"/>
                  </a:cubicBezTo>
                  <a:cubicBezTo>
                    <a:pt x="32758" y="42230"/>
                    <a:pt x="32791" y="41863"/>
                    <a:pt x="32658" y="41563"/>
                  </a:cubicBezTo>
                  <a:lnTo>
                    <a:pt x="31156" y="37360"/>
                  </a:lnTo>
                  <a:cubicBezTo>
                    <a:pt x="31123" y="37260"/>
                    <a:pt x="31156" y="37160"/>
                    <a:pt x="31223" y="37093"/>
                  </a:cubicBezTo>
                  <a:cubicBezTo>
                    <a:pt x="33291" y="35892"/>
                    <a:pt x="35026" y="34325"/>
                    <a:pt x="36427" y="32357"/>
                  </a:cubicBezTo>
                  <a:cubicBezTo>
                    <a:pt x="36494" y="32290"/>
                    <a:pt x="36594" y="32256"/>
                    <a:pt x="36694" y="32290"/>
                  </a:cubicBezTo>
                  <a:lnTo>
                    <a:pt x="40730" y="34191"/>
                  </a:lnTo>
                  <a:cubicBezTo>
                    <a:pt x="41364" y="34491"/>
                    <a:pt x="42164" y="34225"/>
                    <a:pt x="42465" y="33557"/>
                  </a:cubicBezTo>
                  <a:lnTo>
                    <a:pt x="43866" y="30589"/>
                  </a:lnTo>
                  <a:cubicBezTo>
                    <a:pt x="44166" y="29955"/>
                    <a:pt x="43866" y="29154"/>
                    <a:pt x="43232" y="28854"/>
                  </a:cubicBezTo>
                  <a:lnTo>
                    <a:pt x="39196" y="26953"/>
                  </a:lnTo>
                  <a:cubicBezTo>
                    <a:pt x="39096" y="26919"/>
                    <a:pt x="39062" y="26819"/>
                    <a:pt x="39062" y="26719"/>
                  </a:cubicBezTo>
                  <a:cubicBezTo>
                    <a:pt x="39663" y="24418"/>
                    <a:pt x="39796" y="22049"/>
                    <a:pt x="39396" y="19714"/>
                  </a:cubicBezTo>
                  <a:cubicBezTo>
                    <a:pt x="39396" y="19614"/>
                    <a:pt x="39429" y="19514"/>
                    <a:pt x="39529" y="19481"/>
                  </a:cubicBezTo>
                  <a:lnTo>
                    <a:pt x="43732" y="17946"/>
                  </a:lnTo>
                  <a:cubicBezTo>
                    <a:pt x="44399" y="17713"/>
                    <a:pt x="44766" y="16946"/>
                    <a:pt x="44499" y="16278"/>
                  </a:cubicBezTo>
                  <a:lnTo>
                    <a:pt x="43399" y="13210"/>
                  </a:lnTo>
                  <a:cubicBezTo>
                    <a:pt x="43165" y="12509"/>
                    <a:pt x="42398" y="12175"/>
                    <a:pt x="41697" y="12409"/>
                  </a:cubicBezTo>
                  <a:lnTo>
                    <a:pt x="37528" y="13943"/>
                  </a:lnTo>
                  <a:cubicBezTo>
                    <a:pt x="37428" y="13977"/>
                    <a:pt x="37328" y="13910"/>
                    <a:pt x="37261" y="13843"/>
                  </a:cubicBezTo>
                  <a:cubicBezTo>
                    <a:pt x="36060" y="11775"/>
                    <a:pt x="34459" y="10041"/>
                    <a:pt x="32524" y="8640"/>
                  </a:cubicBezTo>
                  <a:cubicBezTo>
                    <a:pt x="32457" y="8573"/>
                    <a:pt x="32424" y="8473"/>
                    <a:pt x="32457" y="8373"/>
                  </a:cubicBezTo>
                  <a:lnTo>
                    <a:pt x="34359" y="4370"/>
                  </a:lnTo>
                  <a:cubicBezTo>
                    <a:pt x="34659" y="3703"/>
                    <a:pt x="34392" y="2902"/>
                    <a:pt x="33725" y="2602"/>
                  </a:cubicBezTo>
                  <a:lnTo>
                    <a:pt x="30756" y="1234"/>
                  </a:lnTo>
                  <a:cubicBezTo>
                    <a:pt x="30122" y="901"/>
                    <a:pt x="29322" y="1201"/>
                    <a:pt x="29022" y="1868"/>
                  </a:cubicBezTo>
                  <a:lnTo>
                    <a:pt x="27120" y="5871"/>
                  </a:lnTo>
                  <a:cubicBezTo>
                    <a:pt x="27087" y="5971"/>
                    <a:pt x="26987" y="6038"/>
                    <a:pt x="26887" y="6004"/>
                  </a:cubicBezTo>
                  <a:cubicBezTo>
                    <a:pt x="24585" y="5404"/>
                    <a:pt x="22217" y="5304"/>
                    <a:pt x="19848" y="5671"/>
                  </a:cubicBezTo>
                  <a:cubicBezTo>
                    <a:pt x="19782" y="5704"/>
                    <a:pt x="19682" y="5637"/>
                    <a:pt x="19648" y="5537"/>
                  </a:cubicBezTo>
                  <a:lnTo>
                    <a:pt x="18114" y="1368"/>
                  </a:lnTo>
                  <a:cubicBezTo>
                    <a:pt x="18014" y="1034"/>
                    <a:pt x="17747" y="767"/>
                    <a:pt x="17447" y="600"/>
                  </a:cubicBezTo>
                  <a:cubicBezTo>
                    <a:pt x="17113" y="467"/>
                    <a:pt x="16780" y="434"/>
                    <a:pt x="16446" y="567"/>
                  </a:cubicBezTo>
                  <a:lnTo>
                    <a:pt x="13377" y="1668"/>
                  </a:lnTo>
                  <a:cubicBezTo>
                    <a:pt x="12677" y="1935"/>
                    <a:pt x="12343" y="2669"/>
                    <a:pt x="12577" y="3369"/>
                  </a:cubicBezTo>
                  <a:lnTo>
                    <a:pt x="14078" y="7539"/>
                  </a:lnTo>
                  <a:cubicBezTo>
                    <a:pt x="14111" y="7639"/>
                    <a:pt x="14078" y="7739"/>
                    <a:pt x="14011" y="7806"/>
                  </a:cubicBezTo>
                  <a:cubicBezTo>
                    <a:pt x="11943" y="9006"/>
                    <a:pt x="10208" y="10608"/>
                    <a:pt x="8807" y="12542"/>
                  </a:cubicBezTo>
                  <a:cubicBezTo>
                    <a:pt x="8740" y="12609"/>
                    <a:pt x="8640" y="12642"/>
                    <a:pt x="8540" y="12609"/>
                  </a:cubicBezTo>
                  <a:lnTo>
                    <a:pt x="4504" y="10708"/>
                  </a:lnTo>
                  <a:cubicBezTo>
                    <a:pt x="4204" y="10574"/>
                    <a:pt x="3837" y="10541"/>
                    <a:pt x="3503" y="10674"/>
                  </a:cubicBezTo>
                  <a:cubicBezTo>
                    <a:pt x="3170" y="10808"/>
                    <a:pt x="2903" y="11041"/>
                    <a:pt x="2770" y="11342"/>
                  </a:cubicBezTo>
                  <a:lnTo>
                    <a:pt x="1368" y="14310"/>
                  </a:lnTo>
                  <a:cubicBezTo>
                    <a:pt x="1068" y="14977"/>
                    <a:pt x="1368" y="15745"/>
                    <a:pt x="2002" y="16045"/>
                  </a:cubicBezTo>
                  <a:lnTo>
                    <a:pt x="6039" y="17946"/>
                  </a:lnTo>
                  <a:cubicBezTo>
                    <a:pt x="6139" y="17980"/>
                    <a:pt x="6172" y="18080"/>
                    <a:pt x="6172" y="18180"/>
                  </a:cubicBezTo>
                  <a:cubicBezTo>
                    <a:pt x="5572" y="20481"/>
                    <a:pt x="5438" y="22850"/>
                    <a:pt x="5838" y="25218"/>
                  </a:cubicBezTo>
                  <a:cubicBezTo>
                    <a:pt x="5838" y="25318"/>
                    <a:pt x="5805" y="25418"/>
                    <a:pt x="5705" y="25452"/>
                  </a:cubicBezTo>
                  <a:lnTo>
                    <a:pt x="1502" y="26953"/>
                  </a:lnTo>
                  <a:cubicBezTo>
                    <a:pt x="835" y="27186"/>
                    <a:pt x="468" y="27953"/>
                    <a:pt x="735" y="28621"/>
                  </a:cubicBezTo>
                  <a:lnTo>
                    <a:pt x="1835" y="31723"/>
                  </a:lnTo>
                  <a:cubicBezTo>
                    <a:pt x="1969" y="32023"/>
                    <a:pt x="2202" y="32290"/>
                    <a:pt x="2503" y="32457"/>
                  </a:cubicBezTo>
                  <a:cubicBezTo>
                    <a:pt x="2836" y="32590"/>
                    <a:pt x="3203" y="32623"/>
                    <a:pt x="3537" y="32490"/>
                  </a:cubicBezTo>
                  <a:lnTo>
                    <a:pt x="7706" y="30989"/>
                  </a:lnTo>
                  <a:cubicBezTo>
                    <a:pt x="7806" y="30956"/>
                    <a:pt x="7907" y="30989"/>
                    <a:pt x="7973" y="31089"/>
                  </a:cubicBezTo>
                  <a:cubicBezTo>
                    <a:pt x="9174" y="33124"/>
                    <a:pt x="10775" y="34892"/>
                    <a:pt x="12710" y="36259"/>
                  </a:cubicBezTo>
                  <a:cubicBezTo>
                    <a:pt x="12777" y="36326"/>
                    <a:pt x="12810" y="36426"/>
                    <a:pt x="12777" y="36526"/>
                  </a:cubicBezTo>
                  <a:lnTo>
                    <a:pt x="10875" y="40562"/>
                  </a:lnTo>
                  <a:cubicBezTo>
                    <a:pt x="10575" y="41196"/>
                    <a:pt x="10842" y="41997"/>
                    <a:pt x="11509" y="42297"/>
                  </a:cubicBezTo>
                  <a:lnTo>
                    <a:pt x="14478" y="43698"/>
                  </a:lnTo>
                  <a:cubicBezTo>
                    <a:pt x="15112" y="43998"/>
                    <a:pt x="15912" y="43731"/>
                    <a:pt x="16212" y="43064"/>
                  </a:cubicBezTo>
                  <a:lnTo>
                    <a:pt x="18114" y="39028"/>
                  </a:lnTo>
                  <a:cubicBezTo>
                    <a:pt x="18147" y="38928"/>
                    <a:pt x="18247" y="38895"/>
                    <a:pt x="18347" y="38928"/>
                  </a:cubicBezTo>
                  <a:cubicBezTo>
                    <a:pt x="20649" y="39528"/>
                    <a:pt x="23017" y="39628"/>
                    <a:pt x="25352" y="39228"/>
                  </a:cubicBezTo>
                  <a:cubicBezTo>
                    <a:pt x="25386" y="39228"/>
                    <a:pt x="25386" y="39228"/>
                    <a:pt x="25419" y="39228"/>
                  </a:cubicBezTo>
                  <a:close/>
                  <a:moveTo>
                    <a:pt x="22617" y="31523"/>
                  </a:moveTo>
                  <a:cubicBezTo>
                    <a:pt x="21450" y="31523"/>
                    <a:pt x="20249" y="31289"/>
                    <a:pt x="19148" y="30822"/>
                  </a:cubicBezTo>
                  <a:cubicBezTo>
                    <a:pt x="16913" y="29888"/>
                    <a:pt x="15178" y="28154"/>
                    <a:pt x="14244" y="25919"/>
                  </a:cubicBezTo>
                  <a:cubicBezTo>
                    <a:pt x="13344" y="23684"/>
                    <a:pt x="13344" y="21215"/>
                    <a:pt x="14244" y="18980"/>
                  </a:cubicBezTo>
                  <a:cubicBezTo>
                    <a:pt x="15178" y="16745"/>
                    <a:pt x="16913" y="15011"/>
                    <a:pt x="19148" y="14110"/>
                  </a:cubicBezTo>
                  <a:cubicBezTo>
                    <a:pt x="21416" y="13176"/>
                    <a:pt x="23851" y="13176"/>
                    <a:pt x="26086" y="14110"/>
                  </a:cubicBezTo>
                  <a:cubicBezTo>
                    <a:pt x="28321" y="15044"/>
                    <a:pt x="30056" y="16779"/>
                    <a:pt x="30990" y="19014"/>
                  </a:cubicBezTo>
                  <a:cubicBezTo>
                    <a:pt x="31890" y="21249"/>
                    <a:pt x="31890" y="23717"/>
                    <a:pt x="30956" y="25919"/>
                  </a:cubicBezTo>
                  <a:cubicBezTo>
                    <a:pt x="30056" y="28154"/>
                    <a:pt x="28288" y="29888"/>
                    <a:pt x="26053" y="30822"/>
                  </a:cubicBezTo>
                  <a:cubicBezTo>
                    <a:pt x="24952" y="31289"/>
                    <a:pt x="23785" y="31523"/>
                    <a:pt x="22617" y="31523"/>
                  </a:cubicBezTo>
                  <a:close/>
                  <a:moveTo>
                    <a:pt x="22617" y="13810"/>
                  </a:moveTo>
                  <a:cubicBezTo>
                    <a:pt x="21483" y="13810"/>
                    <a:pt x="20382" y="14043"/>
                    <a:pt x="19315" y="14477"/>
                  </a:cubicBezTo>
                  <a:cubicBezTo>
                    <a:pt x="17180" y="15344"/>
                    <a:pt x="15512" y="17012"/>
                    <a:pt x="14645" y="19147"/>
                  </a:cubicBezTo>
                  <a:cubicBezTo>
                    <a:pt x="13744" y="21282"/>
                    <a:pt x="13744" y="23617"/>
                    <a:pt x="14645" y="25752"/>
                  </a:cubicBezTo>
                  <a:cubicBezTo>
                    <a:pt x="15512" y="27887"/>
                    <a:pt x="17180" y="29555"/>
                    <a:pt x="19315" y="30422"/>
                  </a:cubicBezTo>
                  <a:cubicBezTo>
                    <a:pt x="21416" y="31322"/>
                    <a:pt x="23785" y="31322"/>
                    <a:pt x="25919" y="30422"/>
                  </a:cubicBezTo>
                  <a:cubicBezTo>
                    <a:pt x="28054" y="29555"/>
                    <a:pt x="29689" y="27887"/>
                    <a:pt x="30589" y="25785"/>
                  </a:cubicBezTo>
                  <a:cubicBezTo>
                    <a:pt x="31490" y="23650"/>
                    <a:pt x="31490" y="21282"/>
                    <a:pt x="30589" y="19147"/>
                  </a:cubicBezTo>
                  <a:cubicBezTo>
                    <a:pt x="29722" y="17046"/>
                    <a:pt x="28054" y="15378"/>
                    <a:pt x="25919" y="14477"/>
                  </a:cubicBezTo>
                  <a:cubicBezTo>
                    <a:pt x="24852" y="14043"/>
                    <a:pt x="23751" y="13810"/>
                    <a:pt x="22617" y="13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5473327" y="1289643"/>
              <a:ext cx="90844" cy="90844"/>
            </a:xfrm>
            <a:custGeom>
              <a:avLst/>
              <a:gdLst/>
              <a:ahLst/>
              <a:cxnLst/>
              <a:rect l="l" t="t" r="r" b="b"/>
              <a:pathLst>
                <a:path w="4905" h="4905" extrusionOk="0">
                  <a:moveTo>
                    <a:pt x="2436" y="4904"/>
                  </a:moveTo>
                  <a:cubicBezTo>
                    <a:pt x="2436" y="4904"/>
                    <a:pt x="2436" y="4904"/>
                    <a:pt x="2436" y="4904"/>
                  </a:cubicBezTo>
                  <a:cubicBezTo>
                    <a:pt x="2369" y="4904"/>
                    <a:pt x="2303" y="4871"/>
                    <a:pt x="2269" y="4804"/>
                  </a:cubicBezTo>
                  <a:lnTo>
                    <a:pt x="1502" y="3403"/>
                  </a:lnTo>
                  <a:lnTo>
                    <a:pt x="101" y="2636"/>
                  </a:lnTo>
                  <a:cubicBezTo>
                    <a:pt x="34" y="2602"/>
                    <a:pt x="1" y="2536"/>
                    <a:pt x="1" y="2436"/>
                  </a:cubicBezTo>
                  <a:cubicBezTo>
                    <a:pt x="1" y="2369"/>
                    <a:pt x="34" y="2302"/>
                    <a:pt x="101" y="2269"/>
                  </a:cubicBezTo>
                  <a:lnTo>
                    <a:pt x="1502" y="1502"/>
                  </a:lnTo>
                  <a:lnTo>
                    <a:pt x="2269" y="101"/>
                  </a:lnTo>
                  <a:cubicBezTo>
                    <a:pt x="2303" y="34"/>
                    <a:pt x="2403" y="1"/>
                    <a:pt x="2469" y="1"/>
                  </a:cubicBezTo>
                  <a:lnTo>
                    <a:pt x="2469" y="1"/>
                  </a:lnTo>
                  <a:cubicBezTo>
                    <a:pt x="2536" y="1"/>
                    <a:pt x="2603" y="34"/>
                    <a:pt x="2636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1" y="2302"/>
                    <a:pt x="4904" y="2402"/>
                    <a:pt x="4904" y="2469"/>
                  </a:cubicBezTo>
                  <a:cubicBezTo>
                    <a:pt x="4904" y="2536"/>
                    <a:pt x="4871" y="2602"/>
                    <a:pt x="4804" y="2636"/>
                  </a:cubicBezTo>
                  <a:lnTo>
                    <a:pt x="3403" y="3403"/>
                  </a:lnTo>
                  <a:lnTo>
                    <a:pt x="2636" y="4804"/>
                  </a:lnTo>
                  <a:cubicBezTo>
                    <a:pt x="2603" y="4871"/>
                    <a:pt x="2536" y="4904"/>
                    <a:pt x="2436" y="4904"/>
                  </a:cubicBezTo>
                  <a:close/>
                  <a:moveTo>
                    <a:pt x="635" y="2469"/>
                  </a:moveTo>
                  <a:lnTo>
                    <a:pt x="1769" y="3069"/>
                  </a:lnTo>
                  <a:cubicBezTo>
                    <a:pt x="1802" y="3069"/>
                    <a:pt x="1836" y="3103"/>
                    <a:pt x="1836" y="3136"/>
                  </a:cubicBezTo>
                  <a:lnTo>
                    <a:pt x="2436" y="4270"/>
                  </a:lnTo>
                  <a:lnTo>
                    <a:pt x="3070" y="3170"/>
                  </a:lnTo>
                  <a:cubicBezTo>
                    <a:pt x="3070" y="3136"/>
                    <a:pt x="3103" y="3103"/>
                    <a:pt x="3137" y="3069"/>
                  </a:cubicBezTo>
                  <a:lnTo>
                    <a:pt x="4237" y="2469"/>
                  </a:lnTo>
                  <a:lnTo>
                    <a:pt x="3137" y="1869"/>
                  </a:lnTo>
                  <a:cubicBezTo>
                    <a:pt x="3103" y="1835"/>
                    <a:pt x="3070" y="1802"/>
                    <a:pt x="3070" y="1769"/>
                  </a:cubicBezTo>
                  <a:lnTo>
                    <a:pt x="2469" y="668"/>
                  </a:lnTo>
                  <a:lnTo>
                    <a:pt x="1836" y="1769"/>
                  </a:lnTo>
                  <a:cubicBezTo>
                    <a:pt x="1836" y="1802"/>
                    <a:pt x="1802" y="1835"/>
                    <a:pt x="1769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4657231" y="2036564"/>
              <a:ext cx="19" cy="33374"/>
            </a:xfrm>
            <a:custGeom>
              <a:avLst/>
              <a:gdLst/>
              <a:ahLst/>
              <a:cxnLst/>
              <a:rect l="l" t="t" r="r" b="b"/>
              <a:pathLst>
                <a:path w="1" h="1802" extrusionOk="0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4652897" y="2032860"/>
              <a:ext cx="8056" cy="41412"/>
            </a:xfrm>
            <a:custGeom>
              <a:avLst/>
              <a:gdLst/>
              <a:ahLst/>
              <a:cxnLst/>
              <a:rect l="l" t="t" r="r" b="b"/>
              <a:pathLst>
                <a:path w="435" h="2236" extrusionOk="0"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2002"/>
                  </a:lnTo>
                  <a:cubicBezTo>
                    <a:pt x="1" y="2135"/>
                    <a:pt x="101" y="2235"/>
                    <a:pt x="234" y="2235"/>
                  </a:cubicBezTo>
                  <a:cubicBezTo>
                    <a:pt x="334" y="2235"/>
                    <a:pt x="434" y="2135"/>
                    <a:pt x="434" y="2002"/>
                  </a:cubicBezTo>
                  <a:lnTo>
                    <a:pt x="434" y="200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4657231" y="2123056"/>
              <a:ext cx="19" cy="33374"/>
            </a:xfrm>
            <a:custGeom>
              <a:avLst/>
              <a:gdLst/>
              <a:ahLst/>
              <a:cxnLst/>
              <a:rect l="l" t="t" r="r" b="b"/>
              <a:pathLst>
                <a:path w="1" h="1802" extrusionOk="0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4652897" y="2118722"/>
              <a:ext cx="8056" cy="41412"/>
            </a:xfrm>
            <a:custGeom>
              <a:avLst/>
              <a:gdLst/>
              <a:ahLst/>
              <a:cxnLst/>
              <a:rect l="l" t="t" r="r" b="b"/>
              <a:pathLst>
                <a:path w="435" h="2236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2036"/>
                  </a:lnTo>
                  <a:cubicBezTo>
                    <a:pt x="1" y="2169"/>
                    <a:pt x="101" y="2236"/>
                    <a:pt x="234" y="2236"/>
                  </a:cubicBezTo>
                  <a:cubicBezTo>
                    <a:pt x="334" y="2236"/>
                    <a:pt x="434" y="2136"/>
                    <a:pt x="434" y="2036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4596687" y="2096497"/>
              <a:ext cx="33985" cy="19"/>
            </a:xfrm>
            <a:custGeom>
              <a:avLst/>
              <a:gdLst/>
              <a:ahLst/>
              <a:cxnLst/>
              <a:rect l="l" t="t" r="r" b="b"/>
              <a:pathLst>
                <a:path w="1835" h="1" extrusionOk="0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4592964" y="2092774"/>
              <a:ext cx="41412" cy="7445"/>
            </a:xfrm>
            <a:custGeom>
              <a:avLst/>
              <a:gdLst/>
              <a:ahLst/>
              <a:cxnLst/>
              <a:rect l="l" t="t" r="r" b="b"/>
              <a:pathLst>
                <a:path w="2236" h="402" extrusionOk="0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34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4683179" y="2096497"/>
              <a:ext cx="33985" cy="19"/>
            </a:xfrm>
            <a:custGeom>
              <a:avLst/>
              <a:gdLst/>
              <a:ahLst/>
              <a:cxnLst/>
              <a:rect l="l" t="t" r="r" b="b"/>
              <a:pathLst>
                <a:path w="1835" h="1" extrusionOk="0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4679456" y="2092774"/>
              <a:ext cx="41412" cy="7445"/>
            </a:xfrm>
            <a:custGeom>
              <a:avLst/>
              <a:gdLst/>
              <a:ahLst/>
              <a:cxnLst/>
              <a:rect l="l" t="t" r="r" b="b"/>
              <a:pathLst>
                <a:path w="2236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4675752" y="2115018"/>
              <a:ext cx="23503" cy="24114"/>
            </a:xfrm>
            <a:custGeom>
              <a:avLst/>
              <a:gdLst/>
              <a:ahLst/>
              <a:cxnLst/>
              <a:rect l="l" t="t" r="r" b="b"/>
              <a:pathLst>
                <a:path w="1269" h="1302" extrusionOk="0">
                  <a:moveTo>
                    <a:pt x="1268" y="1302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4671436" y="2111017"/>
              <a:ext cx="32133" cy="31819"/>
            </a:xfrm>
            <a:custGeom>
              <a:avLst/>
              <a:gdLst/>
              <a:ahLst/>
              <a:cxnLst/>
              <a:rect l="l" t="t" r="r" b="b"/>
              <a:pathLst>
                <a:path w="1735" h="1718" extrusionOk="0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368" y="1651"/>
                  </a:lnTo>
                  <a:cubicBezTo>
                    <a:pt x="1401" y="1685"/>
                    <a:pt x="1468" y="1718"/>
                    <a:pt x="1501" y="1718"/>
                  </a:cubicBezTo>
                  <a:cubicBezTo>
                    <a:pt x="1568" y="1718"/>
                    <a:pt x="1601" y="1685"/>
                    <a:pt x="1668" y="1651"/>
                  </a:cubicBezTo>
                  <a:cubicBezTo>
                    <a:pt x="1735" y="1551"/>
                    <a:pt x="1735" y="1418"/>
                    <a:pt x="1668" y="1351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4614596" y="2053862"/>
              <a:ext cx="23484" cy="24114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1268" y="130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4610263" y="2050010"/>
              <a:ext cx="32152" cy="31670"/>
            </a:xfrm>
            <a:custGeom>
              <a:avLst/>
              <a:gdLst/>
              <a:ahLst/>
              <a:cxnLst/>
              <a:rect l="l" t="t" r="r" b="b"/>
              <a:pathLst>
                <a:path w="1736" h="1710" extrusionOk="0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5"/>
                  </a:cubicBezTo>
                  <a:lnTo>
                    <a:pt x="1369" y="1643"/>
                  </a:lnTo>
                  <a:cubicBezTo>
                    <a:pt x="1402" y="1676"/>
                    <a:pt x="1469" y="1710"/>
                    <a:pt x="1502" y="1710"/>
                  </a:cubicBezTo>
                  <a:cubicBezTo>
                    <a:pt x="1569" y="1710"/>
                    <a:pt x="1635" y="1676"/>
                    <a:pt x="1669" y="1643"/>
                  </a:cubicBezTo>
                  <a:cubicBezTo>
                    <a:pt x="1735" y="1576"/>
                    <a:pt x="1735" y="1443"/>
                    <a:pt x="1669" y="1343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4675752" y="2053862"/>
              <a:ext cx="23503" cy="24114"/>
            </a:xfrm>
            <a:custGeom>
              <a:avLst/>
              <a:gdLst/>
              <a:ahLst/>
              <a:cxnLst/>
              <a:rect l="l" t="t" r="r" b="b"/>
              <a:pathLst>
                <a:path w="1269" h="1302" extrusionOk="0">
                  <a:moveTo>
                    <a:pt x="1268" y="0"/>
                  </a:moveTo>
                  <a:lnTo>
                    <a:pt x="1" y="130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671436" y="2050010"/>
              <a:ext cx="32133" cy="31670"/>
            </a:xfrm>
            <a:custGeom>
              <a:avLst/>
              <a:gdLst/>
              <a:ahLst/>
              <a:cxnLst/>
              <a:rect l="l" t="t" r="r" b="b"/>
              <a:pathLst>
                <a:path w="1735" h="1710" extrusionOk="0">
                  <a:moveTo>
                    <a:pt x="1506" y="0"/>
                  </a:moveTo>
                  <a:cubicBezTo>
                    <a:pt x="1451" y="0"/>
                    <a:pt x="1401" y="25"/>
                    <a:pt x="1368" y="75"/>
                  </a:cubicBezTo>
                  <a:lnTo>
                    <a:pt x="67" y="1343"/>
                  </a:lnTo>
                  <a:cubicBezTo>
                    <a:pt x="0" y="1443"/>
                    <a:pt x="0" y="1576"/>
                    <a:pt x="67" y="1643"/>
                  </a:cubicBezTo>
                  <a:cubicBezTo>
                    <a:pt x="100" y="1676"/>
                    <a:pt x="167" y="1710"/>
                    <a:pt x="234" y="1710"/>
                  </a:cubicBezTo>
                  <a:cubicBezTo>
                    <a:pt x="267" y="1710"/>
                    <a:pt x="334" y="1676"/>
                    <a:pt x="367" y="1643"/>
                  </a:cubicBezTo>
                  <a:lnTo>
                    <a:pt x="1668" y="375"/>
                  </a:lnTo>
                  <a:cubicBezTo>
                    <a:pt x="1735" y="275"/>
                    <a:pt x="1735" y="142"/>
                    <a:pt x="1668" y="75"/>
                  </a:cubicBezTo>
                  <a:cubicBezTo>
                    <a:pt x="1618" y="25"/>
                    <a:pt x="1560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4614596" y="2115018"/>
              <a:ext cx="23484" cy="24114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1268" y="1"/>
                  </a:moveTo>
                  <a:lnTo>
                    <a:pt x="0" y="13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4610263" y="2111017"/>
              <a:ext cx="32152" cy="31819"/>
            </a:xfrm>
            <a:custGeom>
              <a:avLst/>
              <a:gdLst/>
              <a:ahLst/>
              <a:cxnLst/>
              <a:rect l="l" t="t" r="r" b="b"/>
              <a:pathLst>
                <a:path w="1736" h="1718" extrusionOk="0">
                  <a:moveTo>
                    <a:pt x="1519" y="0"/>
                  </a:moveTo>
                  <a:cubicBezTo>
                    <a:pt x="1469" y="0"/>
                    <a:pt x="1419" y="17"/>
                    <a:pt x="1369" y="50"/>
                  </a:cubicBezTo>
                  <a:lnTo>
                    <a:pt x="101" y="1351"/>
                  </a:lnTo>
                  <a:cubicBezTo>
                    <a:pt x="1" y="1451"/>
                    <a:pt x="1" y="1551"/>
                    <a:pt x="101" y="1651"/>
                  </a:cubicBezTo>
                  <a:cubicBezTo>
                    <a:pt x="134" y="1685"/>
                    <a:pt x="168" y="1718"/>
                    <a:pt x="234" y="1718"/>
                  </a:cubicBezTo>
                  <a:cubicBezTo>
                    <a:pt x="301" y="1718"/>
                    <a:pt x="334" y="1685"/>
                    <a:pt x="368" y="1651"/>
                  </a:cubicBezTo>
                  <a:lnTo>
                    <a:pt x="1669" y="350"/>
                  </a:lnTo>
                  <a:cubicBezTo>
                    <a:pt x="1735" y="284"/>
                    <a:pt x="1735" y="150"/>
                    <a:pt x="1669" y="50"/>
                  </a:cubicBezTo>
                  <a:cubicBezTo>
                    <a:pt x="1619" y="17"/>
                    <a:pt x="1569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5151456" y="1689987"/>
              <a:ext cx="730882" cy="647465"/>
            </a:xfrm>
            <a:custGeom>
              <a:avLst/>
              <a:gdLst/>
              <a:ahLst/>
              <a:cxnLst/>
              <a:rect l="l" t="t" r="r" b="b"/>
              <a:pathLst>
                <a:path w="39463" h="34959" extrusionOk="0">
                  <a:moveTo>
                    <a:pt x="568" y="0"/>
                  </a:moveTo>
                  <a:cubicBezTo>
                    <a:pt x="268" y="0"/>
                    <a:pt x="1" y="234"/>
                    <a:pt x="1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5" y="34925"/>
                  </a:cubicBezTo>
                  <a:lnTo>
                    <a:pt x="38895" y="34958"/>
                  </a:lnTo>
                  <a:cubicBezTo>
                    <a:pt x="39196" y="34958"/>
                    <a:pt x="39429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5132305" y="1672688"/>
              <a:ext cx="731493" cy="646853"/>
            </a:xfrm>
            <a:custGeom>
              <a:avLst/>
              <a:gdLst/>
              <a:ahLst/>
              <a:cxnLst/>
              <a:rect l="l" t="t" r="r" b="b"/>
              <a:pathLst>
                <a:path w="39496" h="34926" extrusionOk="0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5128601" y="1668966"/>
              <a:ext cx="738901" cy="654891"/>
            </a:xfrm>
            <a:custGeom>
              <a:avLst/>
              <a:gdLst/>
              <a:ahLst/>
              <a:cxnLst/>
              <a:rect l="l" t="t" r="r" b="b"/>
              <a:pathLst>
                <a:path w="39896" h="35360" extrusionOk="0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329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668" y="34926"/>
                    <a:pt x="568" y="34893"/>
                    <a:pt x="501" y="34826"/>
                  </a:cubicBezTo>
                  <a:cubicBezTo>
                    <a:pt x="468" y="34759"/>
                    <a:pt x="401" y="34659"/>
                    <a:pt x="401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92"/>
                  </a:lnTo>
                  <a:cubicBezTo>
                    <a:pt x="1" y="34793"/>
                    <a:pt x="101" y="34959"/>
                    <a:pt x="234" y="35126"/>
                  </a:cubicBezTo>
                  <a:cubicBezTo>
                    <a:pt x="368" y="35260"/>
                    <a:pt x="568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6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5132935" y="1672688"/>
              <a:ext cx="730863" cy="64267"/>
            </a:xfrm>
            <a:custGeom>
              <a:avLst/>
              <a:gdLst/>
              <a:ahLst/>
              <a:cxnLst/>
              <a:rect l="l" t="t" r="r" b="b"/>
              <a:pathLst>
                <a:path w="39462" h="3470" extrusionOk="0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5128601" y="1668966"/>
              <a:ext cx="738901" cy="71694"/>
            </a:xfrm>
            <a:custGeom>
              <a:avLst/>
              <a:gdLst/>
              <a:ahLst/>
              <a:cxnLst/>
              <a:rect l="l" t="t" r="r" b="b"/>
              <a:pathLst>
                <a:path w="39896" h="3871" extrusionOk="0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295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7"/>
                  </a:lnTo>
                  <a:lnTo>
                    <a:pt x="434" y="735"/>
                  </a:lnTo>
                  <a:cubicBezTo>
                    <a:pt x="434" y="568"/>
                    <a:pt x="6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34" y="335"/>
                    <a:pt x="34" y="735"/>
                  </a:cubicBezTo>
                  <a:lnTo>
                    <a:pt x="1" y="3637"/>
                  </a:lnTo>
                  <a:cubicBezTo>
                    <a:pt x="1" y="3704"/>
                    <a:pt x="34" y="3737"/>
                    <a:pt x="67" y="3804"/>
                  </a:cubicBezTo>
                  <a:cubicBezTo>
                    <a:pt x="101" y="3837"/>
                    <a:pt x="167" y="3837"/>
                    <a:pt x="234" y="3837"/>
                  </a:cubicBezTo>
                  <a:lnTo>
                    <a:pt x="39662" y="3870"/>
                  </a:lnTo>
                  <a:cubicBezTo>
                    <a:pt x="39796" y="3870"/>
                    <a:pt x="39896" y="3770"/>
                    <a:pt x="39896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5339885" y="2386235"/>
              <a:ext cx="236028" cy="19"/>
            </a:xfrm>
            <a:custGeom>
              <a:avLst/>
              <a:gdLst/>
              <a:ahLst/>
              <a:cxnLst/>
              <a:rect l="l" t="t" r="r" b="b"/>
              <a:pathLst>
                <a:path w="12744" h="1" extrusionOk="0">
                  <a:moveTo>
                    <a:pt x="1" y="1"/>
                  </a:moveTo>
                  <a:lnTo>
                    <a:pt x="1274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5336181" y="2381919"/>
              <a:ext cx="243436" cy="8038"/>
            </a:xfrm>
            <a:custGeom>
              <a:avLst/>
              <a:gdLst/>
              <a:ahLst/>
              <a:cxnLst/>
              <a:rect l="l" t="t" r="r" b="b"/>
              <a:pathLst>
                <a:path w="13144" h="434" extrusionOk="0"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12943" y="434"/>
                  </a:lnTo>
                  <a:cubicBezTo>
                    <a:pt x="13043" y="434"/>
                    <a:pt x="13143" y="334"/>
                    <a:pt x="13143" y="234"/>
                  </a:cubicBezTo>
                  <a:cubicBezTo>
                    <a:pt x="13143" y="100"/>
                    <a:pt x="13043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5380668" y="2424535"/>
              <a:ext cx="155092" cy="8056"/>
            </a:xfrm>
            <a:custGeom>
              <a:avLst/>
              <a:gdLst/>
              <a:ahLst/>
              <a:cxnLst/>
              <a:rect l="l" t="t" r="r" b="b"/>
              <a:pathLst>
                <a:path w="8374" h="435" extrusionOk="0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8140" y="434"/>
                  </a:lnTo>
                  <a:cubicBezTo>
                    <a:pt x="8273" y="434"/>
                    <a:pt x="8373" y="334"/>
                    <a:pt x="8373" y="234"/>
                  </a:cubicBezTo>
                  <a:cubicBezTo>
                    <a:pt x="8373" y="101"/>
                    <a:pt x="8273" y="1"/>
                    <a:pt x="8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5279341" y="1806130"/>
              <a:ext cx="416419" cy="416401"/>
            </a:xfrm>
            <a:custGeom>
              <a:avLst/>
              <a:gdLst/>
              <a:ahLst/>
              <a:cxnLst/>
              <a:rect l="l" t="t" r="r" b="b"/>
              <a:pathLst>
                <a:path w="22484" h="22483" extrusionOk="0">
                  <a:moveTo>
                    <a:pt x="22484" y="11242"/>
                  </a:moveTo>
                  <a:cubicBezTo>
                    <a:pt x="22484" y="17446"/>
                    <a:pt x="17447" y="22483"/>
                    <a:pt x="11242" y="22483"/>
                  </a:cubicBezTo>
                  <a:cubicBezTo>
                    <a:pt x="5038" y="22483"/>
                    <a:pt x="1" y="17446"/>
                    <a:pt x="1" y="11242"/>
                  </a:cubicBezTo>
                  <a:cubicBezTo>
                    <a:pt x="1" y="5037"/>
                    <a:pt x="5038" y="0"/>
                    <a:pt x="11242" y="0"/>
                  </a:cubicBezTo>
                  <a:cubicBezTo>
                    <a:pt x="17447" y="0"/>
                    <a:pt x="22484" y="5037"/>
                    <a:pt x="22484" y="11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5245374" y="1802277"/>
              <a:ext cx="484372" cy="424587"/>
            </a:xfrm>
            <a:custGeom>
              <a:avLst/>
              <a:gdLst/>
              <a:ahLst/>
              <a:cxnLst/>
              <a:rect l="l" t="t" r="r" b="b"/>
              <a:pathLst>
                <a:path w="26153" h="22925" extrusionOk="0">
                  <a:moveTo>
                    <a:pt x="13077" y="428"/>
                  </a:moveTo>
                  <a:cubicBezTo>
                    <a:pt x="14998" y="428"/>
                    <a:pt x="16943" y="928"/>
                    <a:pt x="18714" y="1976"/>
                  </a:cubicBezTo>
                  <a:cubicBezTo>
                    <a:pt x="23951" y="5078"/>
                    <a:pt x="25685" y="11850"/>
                    <a:pt x="22583" y="17087"/>
                  </a:cubicBezTo>
                  <a:cubicBezTo>
                    <a:pt x="20502" y="20563"/>
                    <a:pt x="16819" y="22496"/>
                    <a:pt x="13046" y="22496"/>
                  </a:cubicBezTo>
                  <a:cubicBezTo>
                    <a:pt x="11135" y="22496"/>
                    <a:pt x="9200" y="22000"/>
                    <a:pt x="7439" y="20956"/>
                  </a:cubicBezTo>
                  <a:cubicBezTo>
                    <a:pt x="2202" y="17854"/>
                    <a:pt x="467" y="11049"/>
                    <a:pt x="3569" y="5812"/>
                  </a:cubicBezTo>
                  <a:cubicBezTo>
                    <a:pt x="5645" y="2345"/>
                    <a:pt x="9314" y="428"/>
                    <a:pt x="13077" y="428"/>
                  </a:cubicBezTo>
                  <a:close/>
                  <a:moveTo>
                    <a:pt x="13079" y="1"/>
                  </a:moveTo>
                  <a:cubicBezTo>
                    <a:pt x="9168" y="1"/>
                    <a:pt x="5359" y="2007"/>
                    <a:pt x="3236" y="5612"/>
                  </a:cubicBezTo>
                  <a:cubicBezTo>
                    <a:pt x="0" y="11049"/>
                    <a:pt x="1801" y="18088"/>
                    <a:pt x="7239" y="21323"/>
                  </a:cubicBezTo>
                  <a:cubicBezTo>
                    <a:pt x="9073" y="22391"/>
                    <a:pt x="11075" y="22925"/>
                    <a:pt x="13043" y="22925"/>
                  </a:cubicBezTo>
                  <a:cubicBezTo>
                    <a:pt x="16979" y="22925"/>
                    <a:pt x="20782" y="20923"/>
                    <a:pt x="22917" y="17320"/>
                  </a:cubicBezTo>
                  <a:cubicBezTo>
                    <a:pt x="26152" y="11883"/>
                    <a:pt x="24351" y="4845"/>
                    <a:pt x="18914" y="1609"/>
                  </a:cubicBezTo>
                  <a:cubicBezTo>
                    <a:pt x="17081" y="519"/>
                    <a:pt x="15067" y="1"/>
                    <a:pt x="1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5328773" y="1869767"/>
              <a:ext cx="317556" cy="289293"/>
            </a:xfrm>
            <a:custGeom>
              <a:avLst/>
              <a:gdLst/>
              <a:ahLst/>
              <a:cxnLst/>
              <a:rect l="l" t="t" r="r" b="b"/>
              <a:pathLst>
                <a:path w="17146" h="15620" extrusionOk="0">
                  <a:moveTo>
                    <a:pt x="8569" y="0"/>
                  </a:moveTo>
                  <a:cubicBezTo>
                    <a:pt x="6572" y="0"/>
                    <a:pt x="4570" y="767"/>
                    <a:pt x="3036" y="2302"/>
                  </a:cubicBezTo>
                  <a:cubicBezTo>
                    <a:pt x="0" y="5337"/>
                    <a:pt x="0" y="10274"/>
                    <a:pt x="3036" y="13343"/>
                  </a:cubicBezTo>
                  <a:cubicBezTo>
                    <a:pt x="4570" y="14861"/>
                    <a:pt x="6572" y="15620"/>
                    <a:pt x="8569" y="15620"/>
                  </a:cubicBezTo>
                  <a:cubicBezTo>
                    <a:pt x="10566" y="15620"/>
                    <a:pt x="12559" y="14861"/>
                    <a:pt x="14077" y="13343"/>
                  </a:cubicBezTo>
                  <a:cubicBezTo>
                    <a:pt x="17146" y="10274"/>
                    <a:pt x="17146" y="5337"/>
                    <a:pt x="14077" y="2302"/>
                  </a:cubicBezTo>
                  <a:cubicBezTo>
                    <a:pt x="12559" y="767"/>
                    <a:pt x="10566" y="0"/>
                    <a:pt x="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5339274" y="1866044"/>
              <a:ext cx="296553" cy="296572"/>
            </a:xfrm>
            <a:custGeom>
              <a:avLst/>
              <a:gdLst/>
              <a:ahLst/>
              <a:cxnLst/>
              <a:rect l="l" t="t" r="r" b="b"/>
              <a:pathLst>
                <a:path w="16012" h="16013" extrusionOk="0">
                  <a:moveTo>
                    <a:pt x="8006" y="401"/>
                  </a:moveTo>
                  <a:cubicBezTo>
                    <a:pt x="12209" y="401"/>
                    <a:pt x="15612" y="3837"/>
                    <a:pt x="15612" y="8007"/>
                  </a:cubicBezTo>
                  <a:cubicBezTo>
                    <a:pt x="15612" y="12210"/>
                    <a:pt x="12209" y="15612"/>
                    <a:pt x="8006" y="15612"/>
                  </a:cubicBezTo>
                  <a:cubicBezTo>
                    <a:pt x="3803" y="15612"/>
                    <a:pt x="401" y="12210"/>
                    <a:pt x="401" y="8007"/>
                  </a:cubicBezTo>
                  <a:cubicBezTo>
                    <a:pt x="401" y="3837"/>
                    <a:pt x="3803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570" y="1"/>
                    <a:pt x="0" y="3603"/>
                    <a:pt x="0" y="8007"/>
                  </a:cubicBezTo>
                  <a:cubicBezTo>
                    <a:pt x="0" y="12443"/>
                    <a:pt x="3570" y="16012"/>
                    <a:pt x="8006" y="16012"/>
                  </a:cubicBezTo>
                  <a:cubicBezTo>
                    <a:pt x="12409" y="16012"/>
                    <a:pt x="16012" y="12443"/>
                    <a:pt x="16012" y="8007"/>
                  </a:cubicBezTo>
                  <a:cubicBezTo>
                    <a:pt x="16012" y="3603"/>
                    <a:pt x="12409" y="1"/>
                    <a:pt x="8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5387465" y="1914235"/>
              <a:ext cx="200190" cy="200801"/>
            </a:xfrm>
            <a:custGeom>
              <a:avLst/>
              <a:gdLst/>
              <a:ahLst/>
              <a:cxnLst/>
              <a:rect l="l" t="t" r="r" b="b"/>
              <a:pathLst>
                <a:path w="10809" h="10842" extrusionOk="0">
                  <a:moveTo>
                    <a:pt x="1335" y="3003"/>
                  </a:moveTo>
                  <a:cubicBezTo>
                    <a:pt x="0" y="5238"/>
                    <a:pt x="734" y="8140"/>
                    <a:pt x="2969" y="9474"/>
                  </a:cubicBezTo>
                  <a:cubicBezTo>
                    <a:pt x="5237" y="10842"/>
                    <a:pt x="8139" y="10075"/>
                    <a:pt x="9474" y="7840"/>
                  </a:cubicBezTo>
                  <a:cubicBezTo>
                    <a:pt x="10808" y="5571"/>
                    <a:pt x="10074" y="2669"/>
                    <a:pt x="7839" y="1335"/>
                  </a:cubicBezTo>
                  <a:cubicBezTo>
                    <a:pt x="5571" y="1"/>
                    <a:pt x="2669" y="735"/>
                    <a:pt x="1335" y="3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5383131" y="1923051"/>
              <a:ext cx="208839" cy="183336"/>
            </a:xfrm>
            <a:custGeom>
              <a:avLst/>
              <a:gdLst/>
              <a:ahLst/>
              <a:cxnLst/>
              <a:rect l="l" t="t" r="r" b="b"/>
              <a:pathLst>
                <a:path w="11276" h="9899" extrusionOk="0">
                  <a:moveTo>
                    <a:pt x="5638" y="392"/>
                  </a:moveTo>
                  <a:cubicBezTo>
                    <a:pt x="6439" y="392"/>
                    <a:pt x="7239" y="626"/>
                    <a:pt x="7940" y="1026"/>
                  </a:cubicBezTo>
                  <a:cubicBezTo>
                    <a:pt x="9007" y="1660"/>
                    <a:pt x="9741" y="2660"/>
                    <a:pt x="10041" y="3828"/>
                  </a:cubicBezTo>
                  <a:cubicBezTo>
                    <a:pt x="10342" y="4995"/>
                    <a:pt x="10141" y="6230"/>
                    <a:pt x="9541" y="7264"/>
                  </a:cubicBezTo>
                  <a:cubicBezTo>
                    <a:pt x="8701" y="8678"/>
                    <a:pt x="7187" y="9478"/>
                    <a:pt x="5641" y="9478"/>
                  </a:cubicBezTo>
                  <a:cubicBezTo>
                    <a:pt x="4853" y="9478"/>
                    <a:pt x="4057" y="9270"/>
                    <a:pt x="3337" y="8831"/>
                  </a:cubicBezTo>
                  <a:cubicBezTo>
                    <a:pt x="2269" y="8231"/>
                    <a:pt x="1535" y="7230"/>
                    <a:pt x="1235" y="6063"/>
                  </a:cubicBezTo>
                  <a:cubicBezTo>
                    <a:pt x="935" y="4895"/>
                    <a:pt x="1135" y="3661"/>
                    <a:pt x="1735" y="2627"/>
                  </a:cubicBezTo>
                  <a:cubicBezTo>
                    <a:pt x="2369" y="1593"/>
                    <a:pt x="3337" y="859"/>
                    <a:pt x="4504" y="559"/>
                  </a:cubicBezTo>
                  <a:cubicBezTo>
                    <a:pt x="4904" y="459"/>
                    <a:pt x="5271" y="392"/>
                    <a:pt x="5638" y="392"/>
                  </a:cubicBezTo>
                  <a:close/>
                  <a:moveTo>
                    <a:pt x="5651" y="0"/>
                  </a:moveTo>
                  <a:cubicBezTo>
                    <a:pt x="5237" y="0"/>
                    <a:pt x="4819" y="52"/>
                    <a:pt x="4404" y="159"/>
                  </a:cubicBezTo>
                  <a:cubicBezTo>
                    <a:pt x="3136" y="459"/>
                    <a:pt x="2069" y="1259"/>
                    <a:pt x="1368" y="2427"/>
                  </a:cubicBezTo>
                  <a:cubicBezTo>
                    <a:pt x="1" y="4762"/>
                    <a:pt x="768" y="7797"/>
                    <a:pt x="3103" y="9198"/>
                  </a:cubicBezTo>
                  <a:cubicBezTo>
                    <a:pt x="3870" y="9665"/>
                    <a:pt x="4738" y="9899"/>
                    <a:pt x="5638" y="9899"/>
                  </a:cubicBezTo>
                  <a:cubicBezTo>
                    <a:pt x="6038" y="9899"/>
                    <a:pt x="6439" y="9832"/>
                    <a:pt x="6872" y="9732"/>
                  </a:cubicBezTo>
                  <a:cubicBezTo>
                    <a:pt x="8140" y="9398"/>
                    <a:pt x="9207" y="8598"/>
                    <a:pt x="9908" y="7464"/>
                  </a:cubicBezTo>
                  <a:cubicBezTo>
                    <a:pt x="11276" y="5129"/>
                    <a:pt x="10508" y="2093"/>
                    <a:pt x="8173" y="692"/>
                  </a:cubicBezTo>
                  <a:cubicBezTo>
                    <a:pt x="7401" y="238"/>
                    <a:pt x="6535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5436878" y="1963667"/>
              <a:ext cx="101345" cy="101327"/>
            </a:xfrm>
            <a:custGeom>
              <a:avLst/>
              <a:gdLst/>
              <a:ahLst/>
              <a:cxnLst/>
              <a:rect l="l" t="t" r="r" b="b"/>
              <a:pathLst>
                <a:path w="5472" h="5471" extrusionOk="0">
                  <a:moveTo>
                    <a:pt x="2736" y="1401"/>
                  </a:moveTo>
                  <a:cubicBezTo>
                    <a:pt x="3470" y="1401"/>
                    <a:pt x="4070" y="2002"/>
                    <a:pt x="4070" y="2736"/>
                  </a:cubicBezTo>
                  <a:cubicBezTo>
                    <a:pt x="4070" y="3469"/>
                    <a:pt x="3470" y="4070"/>
                    <a:pt x="2736" y="4070"/>
                  </a:cubicBezTo>
                  <a:cubicBezTo>
                    <a:pt x="2002" y="4070"/>
                    <a:pt x="1402" y="3469"/>
                    <a:pt x="1402" y="2736"/>
                  </a:cubicBezTo>
                  <a:cubicBezTo>
                    <a:pt x="1402" y="2002"/>
                    <a:pt x="2002" y="1401"/>
                    <a:pt x="2736" y="1401"/>
                  </a:cubicBezTo>
                  <a:close/>
                  <a:moveTo>
                    <a:pt x="2736" y="0"/>
                  </a:moveTo>
                  <a:cubicBezTo>
                    <a:pt x="1235" y="0"/>
                    <a:pt x="1" y="1235"/>
                    <a:pt x="1" y="2736"/>
                  </a:cubicBezTo>
                  <a:cubicBezTo>
                    <a:pt x="1" y="4237"/>
                    <a:pt x="1235" y="5471"/>
                    <a:pt x="2736" y="5471"/>
                  </a:cubicBezTo>
                  <a:cubicBezTo>
                    <a:pt x="4237" y="5471"/>
                    <a:pt x="5471" y="4270"/>
                    <a:pt x="5471" y="2736"/>
                  </a:cubicBezTo>
                  <a:cubicBezTo>
                    <a:pt x="5471" y="1235"/>
                    <a:pt x="4237" y="0"/>
                    <a:pt x="2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5433174" y="1959963"/>
              <a:ext cx="108753" cy="109365"/>
            </a:xfrm>
            <a:custGeom>
              <a:avLst/>
              <a:gdLst/>
              <a:ahLst/>
              <a:cxnLst/>
              <a:rect l="l" t="t" r="r" b="b"/>
              <a:pathLst>
                <a:path w="5872" h="5905" extrusionOk="0">
                  <a:moveTo>
                    <a:pt x="2936" y="1801"/>
                  </a:moveTo>
                  <a:cubicBezTo>
                    <a:pt x="3570" y="1801"/>
                    <a:pt x="4070" y="2302"/>
                    <a:pt x="4070" y="2936"/>
                  </a:cubicBezTo>
                  <a:cubicBezTo>
                    <a:pt x="4070" y="3569"/>
                    <a:pt x="3570" y="4070"/>
                    <a:pt x="2936" y="4070"/>
                  </a:cubicBezTo>
                  <a:cubicBezTo>
                    <a:pt x="2302" y="4070"/>
                    <a:pt x="1802" y="3569"/>
                    <a:pt x="1802" y="2936"/>
                  </a:cubicBezTo>
                  <a:cubicBezTo>
                    <a:pt x="1802" y="2335"/>
                    <a:pt x="2302" y="1801"/>
                    <a:pt x="2936" y="1801"/>
                  </a:cubicBezTo>
                  <a:close/>
                  <a:moveTo>
                    <a:pt x="2936" y="1401"/>
                  </a:moveTo>
                  <a:cubicBezTo>
                    <a:pt x="2069" y="1401"/>
                    <a:pt x="1402" y="2102"/>
                    <a:pt x="1402" y="2936"/>
                  </a:cubicBezTo>
                  <a:cubicBezTo>
                    <a:pt x="1402" y="3803"/>
                    <a:pt x="2069" y="4503"/>
                    <a:pt x="2936" y="4503"/>
                  </a:cubicBezTo>
                  <a:cubicBezTo>
                    <a:pt x="3803" y="4503"/>
                    <a:pt x="4471" y="3803"/>
                    <a:pt x="4471" y="2936"/>
                  </a:cubicBezTo>
                  <a:cubicBezTo>
                    <a:pt x="4471" y="2102"/>
                    <a:pt x="3803" y="1401"/>
                    <a:pt x="2936" y="1401"/>
                  </a:cubicBezTo>
                  <a:close/>
                  <a:moveTo>
                    <a:pt x="2936" y="400"/>
                  </a:moveTo>
                  <a:cubicBezTo>
                    <a:pt x="4337" y="400"/>
                    <a:pt x="5471" y="1568"/>
                    <a:pt x="5471" y="2936"/>
                  </a:cubicBezTo>
                  <a:cubicBezTo>
                    <a:pt x="5471" y="4337"/>
                    <a:pt x="4337" y="5471"/>
                    <a:pt x="2936" y="5471"/>
                  </a:cubicBezTo>
                  <a:cubicBezTo>
                    <a:pt x="1535" y="5471"/>
                    <a:pt x="401" y="4337"/>
                    <a:pt x="401" y="2936"/>
                  </a:cubicBezTo>
                  <a:cubicBezTo>
                    <a:pt x="401" y="1535"/>
                    <a:pt x="1535" y="400"/>
                    <a:pt x="2936" y="400"/>
                  </a:cubicBezTo>
                  <a:close/>
                  <a:moveTo>
                    <a:pt x="2936" y="0"/>
                  </a:moveTo>
                  <a:cubicBezTo>
                    <a:pt x="1302" y="0"/>
                    <a:pt x="1" y="1334"/>
                    <a:pt x="1" y="2936"/>
                  </a:cubicBezTo>
                  <a:cubicBezTo>
                    <a:pt x="1" y="4570"/>
                    <a:pt x="1302" y="5904"/>
                    <a:pt x="2936" y="5904"/>
                  </a:cubicBezTo>
                  <a:cubicBezTo>
                    <a:pt x="4571" y="5904"/>
                    <a:pt x="5872" y="4570"/>
                    <a:pt x="5872" y="2936"/>
                  </a:cubicBezTo>
                  <a:cubicBezTo>
                    <a:pt x="5872" y="1334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5342367" y="1850098"/>
              <a:ext cx="148277" cy="169798"/>
            </a:xfrm>
            <a:custGeom>
              <a:avLst/>
              <a:gdLst/>
              <a:ahLst/>
              <a:cxnLst/>
              <a:rect l="l" t="t" r="r" b="b"/>
              <a:pathLst>
                <a:path w="8006" h="9168" extrusionOk="0">
                  <a:moveTo>
                    <a:pt x="287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0" y="161"/>
                    <a:pt x="0" y="362"/>
                    <a:pt x="100" y="462"/>
                  </a:cubicBezTo>
                  <a:lnTo>
                    <a:pt x="7506" y="9068"/>
                  </a:lnTo>
                  <a:cubicBezTo>
                    <a:pt x="7572" y="9134"/>
                    <a:pt x="7639" y="9168"/>
                    <a:pt x="7706" y="9168"/>
                  </a:cubicBezTo>
                  <a:cubicBezTo>
                    <a:pt x="7772" y="9168"/>
                    <a:pt x="7839" y="9134"/>
                    <a:pt x="7906" y="9101"/>
                  </a:cubicBezTo>
                  <a:cubicBezTo>
                    <a:pt x="8006" y="9001"/>
                    <a:pt x="8006" y="8834"/>
                    <a:pt x="7906" y="8701"/>
                  </a:cubicBezTo>
                  <a:lnTo>
                    <a:pt x="534" y="95"/>
                  </a:lnTo>
                  <a:cubicBezTo>
                    <a:pt x="456" y="37"/>
                    <a:pt x="368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5302825" y="1811556"/>
              <a:ext cx="56859" cy="55303"/>
            </a:xfrm>
            <a:custGeom>
              <a:avLst/>
              <a:gdLst/>
              <a:ahLst/>
              <a:cxnLst/>
              <a:rect l="l" t="t" r="r" b="b"/>
              <a:pathLst>
                <a:path w="3070" h="2986" extrusionOk="0">
                  <a:moveTo>
                    <a:pt x="2256" y="1"/>
                  </a:moveTo>
                  <a:cubicBezTo>
                    <a:pt x="2238" y="1"/>
                    <a:pt x="2219" y="3"/>
                    <a:pt x="2202" y="7"/>
                  </a:cubicBezTo>
                  <a:cubicBezTo>
                    <a:pt x="2035" y="41"/>
                    <a:pt x="1968" y="174"/>
                    <a:pt x="1968" y="341"/>
                  </a:cubicBezTo>
                  <a:lnTo>
                    <a:pt x="2335" y="2009"/>
                  </a:lnTo>
                  <a:cubicBezTo>
                    <a:pt x="2335" y="2063"/>
                    <a:pt x="2291" y="2118"/>
                    <a:pt x="2238" y="2118"/>
                  </a:cubicBezTo>
                  <a:cubicBezTo>
                    <a:pt x="2226" y="2118"/>
                    <a:pt x="2214" y="2115"/>
                    <a:pt x="2202" y="2109"/>
                  </a:cubicBezTo>
                  <a:lnTo>
                    <a:pt x="434" y="1442"/>
                  </a:lnTo>
                  <a:cubicBezTo>
                    <a:pt x="405" y="1436"/>
                    <a:pt x="377" y="1433"/>
                    <a:pt x="349" y="1433"/>
                  </a:cubicBezTo>
                  <a:cubicBezTo>
                    <a:pt x="214" y="1433"/>
                    <a:pt x="95" y="1498"/>
                    <a:pt x="67" y="1609"/>
                  </a:cubicBezTo>
                  <a:cubicBezTo>
                    <a:pt x="0" y="1775"/>
                    <a:pt x="100" y="1909"/>
                    <a:pt x="234" y="1976"/>
                  </a:cubicBezTo>
                  <a:lnTo>
                    <a:pt x="2936" y="2976"/>
                  </a:lnTo>
                  <a:cubicBezTo>
                    <a:pt x="2948" y="2982"/>
                    <a:pt x="2960" y="2985"/>
                    <a:pt x="2972" y="2985"/>
                  </a:cubicBezTo>
                  <a:cubicBezTo>
                    <a:pt x="3025" y="2985"/>
                    <a:pt x="3069" y="2931"/>
                    <a:pt x="3069" y="2876"/>
                  </a:cubicBezTo>
                  <a:lnTo>
                    <a:pt x="2535" y="208"/>
                  </a:lnTo>
                  <a:cubicBezTo>
                    <a:pt x="2507" y="92"/>
                    <a:pt x="2377" y="1"/>
                    <a:pt x="2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5300343" y="1808352"/>
              <a:ext cx="62415" cy="61433"/>
            </a:xfrm>
            <a:custGeom>
              <a:avLst/>
              <a:gdLst/>
              <a:ahLst/>
              <a:cxnLst/>
              <a:rect l="l" t="t" r="r" b="b"/>
              <a:pathLst>
                <a:path w="3370" h="3317" extrusionOk="0">
                  <a:moveTo>
                    <a:pt x="2369" y="314"/>
                  </a:moveTo>
                  <a:cubicBezTo>
                    <a:pt x="2403" y="314"/>
                    <a:pt x="2436" y="314"/>
                    <a:pt x="2436" y="347"/>
                  </a:cubicBezTo>
                  <a:cubicBezTo>
                    <a:pt x="2469" y="381"/>
                    <a:pt x="2503" y="381"/>
                    <a:pt x="2503" y="414"/>
                  </a:cubicBezTo>
                  <a:lnTo>
                    <a:pt x="3003" y="2949"/>
                  </a:lnTo>
                  <a:lnTo>
                    <a:pt x="401" y="2015"/>
                  </a:lnTo>
                  <a:cubicBezTo>
                    <a:pt x="368" y="1982"/>
                    <a:pt x="368" y="1982"/>
                    <a:pt x="334" y="1948"/>
                  </a:cubicBezTo>
                  <a:cubicBezTo>
                    <a:pt x="334" y="1915"/>
                    <a:pt x="334" y="1882"/>
                    <a:pt x="334" y="1848"/>
                  </a:cubicBezTo>
                  <a:cubicBezTo>
                    <a:pt x="368" y="1815"/>
                    <a:pt x="368" y="1782"/>
                    <a:pt x="401" y="1782"/>
                  </a:cubicBezTo>
                  <a:lnTo>
                    <a:pt x="501" y="1782"/>
                  </a:lnTo>
                  <a:lnTo>
                    <a:pt x="2269" y="2449"/>
                  </a:lnTo>
                  <a:cubicBezTo>
                    <a:pt x="2296" y="2458"/>
                    <a:pt x="2323" y="2462"/>
                    <a:pt x="2349" y="2462"/>
                  </a:cubicBezTo>
                  <a:cubicBezTo>
                    <a:pt x="2421" y="2462"/>
                    <a:pt x="2487" y="2431"/>
                    <a:pt x="2536" y="2382"/>
                  </a:cubicBezTo>
                  <a:cubicBezTo>
                    <a:pt x="2603" y="2349"/>
                    <a:pt x="2636" y="2249"/>
                    <a:pt x="2603" y="2149"/>
                  </a:cubicBezTo>
                  <a:lnTo>
                    <a:pt x="2269" y="481"/>
                  </a:lnTo>
                  <a:cubicBezTo>
                    <a:pt x="2269" y="414"/>
                    <a:pt x="2303" y="347"/>
                    <a:pt x="2369" y="314"/>
                  </a:cubicBezTo>
                  <a:close/>
                  <a:moveTo>
                    <a:pt x="2389" y="1"/>
                  </a:moveTo>
                  <a:cubicBezTo>
                    <a:pt x="2359" y="1"/>
                    <a:pt x="2329" y="5"/>
                    <a:pt x="2303" y="14"/>
                  </a:cubicBezTo>
                  <a:cubicBezTo>
                    <a:pt x="2069" y="80"/>
                    <a:pt x="1902" y="281"/>
                    <a:pt x="1969" y="514"/>
                  </a:cubicBezTo>
                  <a:lnTo>
                    <a:pt x="2269" y="2115"/>
                  </a:lnTo>
                  <a:lnTo>
                    <a:pt x="601" y="1481"/>
                  </a:lnTo>
                  <a:cubicBezTo>
                    <a:pt x="551" y="1465"/>
                    <a:pt x="501" y="1456"/>
                    <a:pt x="447" y="1456"/>
                  </a:cubicBezTo>
                  <a:cubicBezTo>
                    <a:pt x="393" y="1456"/>
                    <a:pt x="334" y="1465"/>
                    <a:pt x="268" y="1481"/>
                  </a:cubicBezTo>
                  <a:cubicBezTo>
                    <a:pt x="168" y="1548"/>
                    <a:pt x="101" y="1615"/>
                    <a:pt x="68" y="1748"/>
                  </a:cubicBezTo>
                  <a:cubicBezTo>
                    <a:pt x="1" y="1848"/>
                    <a:pt x="1" y="1948"/>
                    <a:pt x="68" y="2082"/>
                  </a:cubicBezTo>
                  <a:cubicBezTo>
                    <a:pt x="101" y="2182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316"/>
                    <a:pt x="3070" y="3316"/>
                    <a:pt x="3103" y="3316"/>
                  </a:cubicBezTo>
                  <a:cubicBezTo>
                    <a:pt x="3170" y="3316"/>
                    <a:pt x="3203" y="3283"/>
                    <a:pt x="3270" y="3249"/>
                  </a:cubicBezTo>
                  <a:cubicBezTo>
                    <a:pt x="3337" y="3183"/>
                    <a:pt x="3370" y="3116"/>
                    <a:pt x="3337" y="3016"/>
                  </a:cubicBezTo>
                  <a:lnTo>
                    <a:pt x="2803" y="347"/>
                  </a:lnTo>
                  <a:cubicBezTo>
                    <a:pt x="2803" y="247"/>
                    <a:pt x="2736" y="147"/>
                    <a:pt x="2636" y="80"/>
                  </a:cubicBezTo>
                  <a:cubicBezTo>
                    <a:pt x="2563" y="32"/>
                    <a:pt x="247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5317642" y="1828373"/>
              <a:ext cx="56859" cy="55618"/>
            </a:xfrm>
            <a:custGeom>
              <a:avLst/>
              <a:gdLst/>
              <a:ahLst/>
              <a:cxnLst/>
              <a:rect l="l" t="t" r="r" b="b"/>
              <a:pathLst>
                <a:path w="3070" h="3003" extrusionOk="0">
                  <a:moveTo>
                    <a:pt x="2202" y="0"/>
                  </a:moveTo>
                  <a:cubicBezTo>
                    <a:pt x="2036" y="33"/>
                    <a:pt x="1936" y="200"/>
                    <a:pt x="1969" y="334"/>
                  </a:cubicBezTo>
                  <a:lnTo>
                    <a:pt x="2336" y="2035"/>
                  </a:lnTo>
                  <a:cubicBezTo>
                    <a:pt x="2336" y="2102"/>
                    <a:pt x="2269" y="2135"/>
                    <a:pt x="2202" y="2135"/>
                  </a:cubicBezTo>
                  <a:lnTo>
                    <a:pt x="401" y="1468"/>
                  </a:lnTo>
                  <a:cubicBezTo>
                    <a:pt x="372" y="1453"/>
                    <a:pt x="341" y="1447"/>
                    <a:pt x="310" y="1447"/>
                  </a:cubicBezTo>
                  <a:cubicBezTo>
                    <a:pt x="201" y="1447"/>
                    <a:pt x="94" y="1530"/>
                    <a:pt x="68" y="1635"/>
                  </a:cubicBezTo>
                  <a:cubicBezTo>
                    <a:pt x="1" y="1768"/>
                    <a:pt x="68" y="1935"/>
                    <a:pt x="234" y="2002"/>
                  </a:cubicBezTo>
                  <a:lnTo>
                    <a:pt x="2936" y="3002"/>
                  </a:lnTo>
                  <a:cubicBezTo>
                    <a:pt x="3003" y="3002"/>
                    <a:pt x="3070" y="2969"/>
                    <a:pt x="3070" y="2902"/>
                  </a:cubicBezTo>
                  <a:lnTo>
                    <a:pt x="2536" y="234"/>
                  </a:lnTo>
                  <a:cubicBezTo>
                    <a:pt x="2503" y="67"/>
                    <a:pt x="2336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5315178" y="1825651"/>
              <a:ext cx="62415" cy="61433"/>
            </a:xfrm>
            <a:custGeom>
              <a:avLst/>
              <a:gdLst/>
              <a:ahLst/>
              <a:cxnLst/>
              <a:rect l="l" t="t" r="r" b="b"/>
              <a:pathLst>
                <a:path w="3370" h="3317" extrusionOk="0">
                  <a:moveTo>
                    <a:pt x="2369" y="314"/>
                  </a:moveTo>
                  <a:cubicBezTo>
                    <a:pt x="2402" y="314"/>
                    <a:pt x="2436" y="314"/>
                    <a:pt x="2436" y="347"/>
                  </a:cubicBezTo>
                  <a:cubicBezTo>
                    <a:pt x="2469" y="347"/>
                    <a:pt x="2502" y="381"/>
                    <a:pt x="2502" y="414"/>
                  </a:cubicBezTo>
                  <a:lnTo>
                    <a:pt x="3003" y="2949"/>
                  </a:lnTo>
                  <a:lnTo>
                    <a:pt x="3003" y="2949"/>
                  </a:lnTo>
                  <a:lnTo>
                    <a:pt x="401" y="1982"/>
                  </a:lnTo>
                  <a:cubicBezTo>
                    <a:pt x="367" y="1982"/>
                    <a:pt x="367" y="1948"/>
                    <a:pt x="334" y="1915"/>
                  </a:cubicBezTo>
                  <a:cubicBezTo>
                    <a:pt x="334" y="1915"/>
                    <a:pt x="334" y="1848"/>
                    <a:pt x="334" y="1848"/>
                  </a:cubicBezTo>
                  <a:cubicBezTo>
                    <a:pt x="334" y="1815"/>
                    <a:pt x="367" y="1782"/>
                    <a:pt x="401" y="1748"/>
                  </a:cubicBezTo>
                  <a:lnTo>
                    <a:pt x="501" y="1748"/>
                  </a:lnTo>
                  <a:lnTo>
                    <a:pt x="2269" y="2415"/>
                  </a:lnTo>
                  <a:cubicBezTo>
                    <a:pt x="2310" y="2429"/>
                    <a:pt x="2352" y="2437"/>
                    <a:pt x="2391" y="2437"/>
                  </a:cubicBezTo>
                  <a:cubicBezTo>
                    <a:pt x="2446" y="2437"/>
                    <a:pt x="2497" y="2421"/>
                    <a:pt x="2536" y="2382"/>
                  </a:cubicBezTo>
                  <a:cubicBezTo>
                    <a:pt x="2602" y="2315"/>
                    <a:pt x="2602" y="2249"/>
                    <a:pt x="2602" y="2149"/>
                  </a:cubicBezTo>
                  <a:lnTo>
                    <a:pt x="2269" y="447"/>
                  </a:lnTo>
                  <a:cubicBezTo>
                    <a:pt x="2235" y="381"/>
                    <a:pt x="2302" y="314"/>
                    <a:pt x="2369" y="314"/>
                  </a:cubicBezTo>
                  <a:close/>
                  <a:moveTo>
                    <a:pt x="2388" y="1"/>
                  </a:moveTo>
                  <a:cubicBezTo>
                    <a:pt x="2358" y="1"/>
                    <a:pt x="2329" y="5"/>
                    <a:pt x="2302" y="14"/>
                  </a:cubicBezTo>
                  <a:cubicBezTo>
                    <a:pt x="2069" y="47"/>
                    <a:pt x="1902" y="281"/>
                    <a:pt x="1969" y="514"/>
                  </a:cubicBezTo>
                  <a:lnTo>
                    <a:pt x="2269" y="2082"/>
                  </a:lnTo>
                  <a:lnTo>
                    <a:pt x="601" y="1481"/>
                  </a:lnTo>
                  <a:cubicBezTo>
                    <a:pt x="551" y="1448"/>
                    <a:pt x="493" y="1431"/>
                    <a:pt x="434" y="1431"/>
                  </a:cubicBezTo>
                  <a:cubicBezTo>
                    <a:pt x="376" y="1431"/>
                    <a:pt x="317" y="1448"/>
                    <a:pt x="267" y="1481"/>
                  </a:cubicBezTo>
                  <a:cubicBezTo>
                    <a:pt x="167" y="1515"/>
                    <a:pt x="101" y="1615"/>
                    <a:pt x="34" y="1715"/>
                  </a:cubicBezTo>
                  <a:cubicBezTo>
                    <a:pt x="0" y="1815"/>
                    <a:pt x="0" y="1948"/>
                    <a:pt x="67" y="2048"/>
                  </a:cubicBezTo>
                  <a:cubicBezTo>
                    <a:pt x="101" y="2149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283"/>
                    <a:pt x="3069" y="3316"/>
                    <a:pt x="3103" y="3316"/>
                  </a:cubicBezTo>
                  <a:cubicBezTo>
                    <a:pt x="3169" y="3316"/>
                    <a:pt x="3203" y="3283"/>
                    <a:pt x="3269" y="3249"/>
                  </a:cubicBezTo>
                  <a:cubicBezTo>
                    <a:pt x="3336" y="3183"/>
                    <a:pt x="3370" y="3083"/>
                    <a:pt x="3336" y="3016"/>
                  </a:cubicBezTo>
                  <a:lnTo>
                    <a:pt x="2802" y="347"/>
                  </a:lnTo>
                  <a:cubicBezTo>
                    <a:pt x="2769" y="247"/>
                    <a:pt x="2702" y="147"/>
                    <a:pt x="2636" y="80"/>
                  </a:cubicBezTo>
                  <a:cubicBezTo>
                    <a:pt x="2562" y="32"/>
                    <a:pt x="2471" y="1"/>
                    <a:pt x="2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2" name="Google Shape;2352;p44"/>
          <p:cNvSpPr/>
          <p:nvPr/>
        </p:nvSpPr>
        <p:spPr>
          <a:xfrm>
            <a:off x="6428661" y="3608859"/>
            <a:ext cx="71080" cy="19"/>
          </a:xfrm>
          <a:custGeom>
            <a:avLst/>
            <a:gdLst/>
            <a:ahLst/>
            <a:cxnLst/>
            <a:rect l="l" t="t" r="r" b="b"/>
            <a:pathLst>
              <a:path w="3838" h="1" extrusionOk="0">
                <a:moveTo>
                  <a:pt x="1" y="1"/>
                </a:moveTo>
                <a:lnTo>
                  <a:pt x="3837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3" name="Google Shape;2353;p44"/>
          <p:cNvGrpSpPr/>
          <p:nvPr/>
        </p:nvGrpSpPr>
        <p:grpSpPr>
          <a:xfrm>
            <a:off x="2462822" y="3631988"/>
            <a:ext cx="857495" cy="742447"/>
            <a:chOff x="5616047" y="2074865"/>
            <a:chExt cx="1676104" cy="1451225"/>
          </a:xfrm>
        </p:grpSpPr>
        <p:sp>
          <p:nvSpPr>
            <p:cNvPr id="2354" name="Google Shape;2354;p44"/>
            <p:cNvSpPr/>
            <p:nvPr/>
          </p:nvSpPr>
          <p:spPr>
            <a:xfrm>
              <a:off x="5616047" y="2074865"/>
              <a:ext cx="1676104" cy="1451225"/>
            </a:xfrm>
            <a:custGeom>
              <a:avLst/>
              <a:gdLst/>
              <a:ahLst/>
              <a:cxnLst/>
              <a:rect l="l" t="t" r="r" b="b"/>
              <a:pathLst>
                <a:path w="90499" h="78357" extrusionOk="0">
                  <a:moveTo>
                    <a:pt x="90499" y="78357"/>
                  </a:moveTo>
                  <a:lnTo>
                    <a:pt x="0" y="78357"/>
                  </a:lnTo>
                  <a:lnTo>
                    <a:pt x="0" y="1"/>
                  </a:lnTo>
                  <a:lnTo>
                    <a:pt x="90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5684629" y="2140965"/>
              <a:ext cx="1538328" cy="1331989"/>
            </a:xfrm>
            <a:custGeom>
              <a:avLst/>
              <a:gdLst/>
              <a:ahLst/>
              <a:cxnLst/>
              <a:rect l="l" t="t" r="r" b="b"/>
              <a:pathLst>
                <a:path w="83060" h="71919" extrusionOk="0">
                  <a:moveTo>
                    <a:pt x="0" y="1"/>
                  </a:moveTo>
                  <a:lnTo>
                    <a:pt x="0" y="71919"/>
                  </a:lnTo>
                  <a:lnTo>
                    <a:pt x="83060" y="71919"/>
                  </a:lnTo>
                  <a:lnTo>
                    <a:pt x="83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5680906" y="2137261"/>
              <a:ext cx="1546385" cy="1340027"/>
            </a:xfrm>
            <a:custGeom>
              <a:avLst/>
              <a:gdLst/>
              <a:ahLst/>
              <a:cxnLst/>
              <a:rect l="l" t="t" r="r" b="b"/>
              <a:pathLst>
                <a:path w="83495" h="72353" extrusionOk="0">
                  <a:moveTo>
                    <a:pt x="83060" y="401"/>
                  </a:moveTo>
                  <a:lnTo>
                    <a:pt x="83060" y="71919"/>
                  </a:lnTo>
                  <a:lnTo>
                    <a:pt x="401" y="71919"/>
                  </a:lnTo>
                  <a:lnTo>
                    <a:pt x="401" y="401"/>
                  </a:lnTo>
                  <a:close/>
                  <a:moveTo>
                    <a:pt x="1" y="1"/>
                  </a:moveTo>
                  <a:lnTo>
                    <a:pt x="1" y="72353"/>
                  </a:lnTo>
                  <a:lnTo>
                    <a:pt x="83494" y="72353"/>
                  </a:lnTo>
                  <a:lnTo>
                    <a:pt x="83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5684629" y="2140965"/>
              <a:ext cx="1538271" cy="122954"/>
            </a:xfrm>
            <a:custGeom>
              <a:avLst/>
              <a:gdLst/>
              <a:ahLst/>
              <a:cxnLst/>
              <a:rect l="l" t="t" r="r" b="b"/>
              <a:pathLst>
                <a:path w="83060" h="6639" extrusionOk="0">
                  <a:moveTo>
                    <a:pt x="0" y="1"/>
                  </a:moveTo>
                  <a:lnTo>
                    <a:pt x="83060" y="1"/>
                  </a:lnTo>
                  <a:lnTo>
                    <a:pt x="83060" y="6639"/>
                  </a:lnTo>
                  <a:lnTo>
                    <a:pt x="0" y="66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5680906" y="2137261"/>
              <a:ext cx="1546385" cy="130386"/>
            </a:xfrm>
            <a:custGeom>
              <a:avLst/>
              <a:gdLst/>
              <a:ahLst/>
              <a:cxnLst/>
              <a:rect l="l" t="t" r="r" b="b"/>
              <a:pathLst>
                <a:path w="83495" h="7040" extrusionOk="0">
                  <a:moveTo>
                    <a:pt x="83060" y="401"/>
                  </a:moveTo>
                  <a:lnTo>
                    <a:pt x="83060" y="6639"/>
                  </a:lnTo>
                  <a:lnTo>
                    <a:pt x="401" y="6639"/>
                  </a:lnTo>
                  <a:lnTo>
                    <a:pt x="401" y="401"/>
                  </a:lnTo>
                  <a:close/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lnTo>
                    <a:pt x="1" y="6839"/>
                  </a:lnTo>
                  <a:cubicBezTo>
                    <a:pt x="1" y="6939"/>
                    <a:pt x="101" y="7039"/>
                    <a:pt x="201" y="7039"/>
                  </a:cubicBezTo>
                  <a:lnTo>
                    <a:pt x="83261" y="7039"/>
                  </a:lnTo>
                  <a:cubicBezTo>
                    <a:pt x="83394" y="7039"/>
                    <a:pt x="83494" y="6939"/>
                    <a:pt x="83494" y="6839"/>
                  </a:cubicBezTo>
                  <a:lnTo>
                    <a:pt x="83494" y="201"/>
                  </a:lnTo>
                  <a:cubicBezTo>
                    <a:pt x="83494" y="67"/>
                    <a:pt x="83394" y="1"/>
                    <a:pt x="83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6345040" y="2389328"/>
              <a:ext cx="302739" cy="292238"/>
            </a:xfrm>
            <a:custGeom>
              <a:avLst/>
              <a:gdLst/>
              <a:ahLst/>
              <a:cxnLst/>
              <a:rect l="l" t="t" r="r" b="b"/>
              <a:pathLst>
                <a:path w="16346" h="15779" extrusionOk="0">
                  <a:moveTo>
                    <a:pt x="8173" y="0"/>
                  </a:moveTo>
                  <a:cubicBezTo>
                    <a:pt x="3670" y="0"/>
                    <a:pt x="1" y="3436"/>
                    <a:pt x="1" y="7673"/>
                  </a:cubicBezTo>
                  <a:lnTo>
                    <a:pt x="1" y="15512"/>
                  </a:lnTo>
                  <a:cubicBezTo>
                    <a:pt x="1" y="15678"/>
                    <a:pt x="134" y="15778"/>
                    <a:pt x="268" y="15778"/>
                  </a:cubicBezTo>
                  <a:cubicBezTo>
                    <a:pt x="401" y="15778"/>
                    <a:pt x="501" y="15678"/>
                    <a:pt x="501" y="15512"/>
                  </a:cubicBezTo>
                  <a:lnTo>
                    <a:pt x="501" y="7673"/>
                  </a:lnTo>
                  <a:cubicBezTo>
                    <a:pt x="501" y="3703"/>
                    <a:pt x="3937" y="501"/>
                    <a:pt x="8173" y="501"/>
                  </a:cubicBezTo>
                  <a:cubicBezTo>
                    <a:pt x="12410" y="501"/>
                    <a:pt x="15846" y="3703"/>
                    <a:pt x="15846" y="7673"/>
                  </a:cubicBezTo>
                  <a:lnTo>
                    <a:pt x="15846" y="15178"/>
                  </a:lnTo>
                  <a:cubicBezTo>
                    <a:pt x="15846" y="15311"/>
                    <a:pt x="15946" y="15411"/>
                    <a:pt x="16112" y="15411"/>
                  </a:cubicBezTo>
                  <a:cubicBezTo>
                    <a:pt x="16246" y="15411"/>
                    <a:pt x="16346" y="15311"/>
                    <a:pt x="16346" y="15178"/>
                  </a:cubicBezTo>
                  <a:lnTo>
                    <a:pt x="16346" y="7673"/>
                  </a:lnTo>
                  <a:cubicBezTo>
                    <a:pt x="16346" y="3436"/>
                    <a:pt x="12677" y="0"/>
                    <a:pt x="8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6605755" y="2556125"/>
              <a:ext cx="231694" cy="675283"/>
            </a:xfrm>
            <a:custGeom>
              <a:avLst/>
              <a:gdLst/>
              <a:ahLst/>
              <a:cxnLst/>
              <a:rect l="l" t="t" r="r" b="b"/>
              <a:pathLst>
                <a:path w="12510" h="36461" extrusionOk="0">
                  <a:moveTo>
                    <a:pt x="2936" y="1"/>
                  </a:moveTo>
                  <a:lnTo>
                    <a:pt x="2769" y="31690"/>
                  </a:lnTo>
                  <a:lnTo>
                    <a:pt x="1" y="36460"/>
                  </a:lnTo>
                  <a:lnTo>
                    <a:pt x="12510" y="36460"/>
                  </a:lnTo>
                  <a:lnTo>
                    <a:pt x="10375" y="31390"/>
                  </a:lnTo>
                  <a:lnTo>
                    <a:pt x="108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6600810" y="2551198"/>
              <a:ext cx="241584" cy="685154"/>
            </a:xfrm>
            <a:custGeom>
              <a:avLst/>
              <a:gdLst/>
              <a:ahLst/>
              <a:cxnLst/>
              <a:rect l="l" t="t" r="r" b="b"/>
              <a:pathLst>
                <a:path w="13044" h="36994" extrusionOk="0">
                  <a:moveTo>
                    <a:pt x="10842" y="500"/>
                  </a:moveTo>
                  <a:lnTo>
                    <a:pt x="10375" y="31656"/>
                  </a:lnTo>
                  <a:cubicBezTo>
                    <a:pt x="10375" y="31689"/>
                    <a:pt x="10408" y="31723"/>
                    <a:pt x="10408" y="31756"/>
                  </a:cubicBezTo>
                  <a:lnTo>
                    <a:pt x="12410" y="36493"/>
                  </a:lnTo>
                  <a:lnTo>
                    <a:pt x="701" y="36493"/>
                  </a:lnTo>
                  <a:lnTo>
                    <a:pt x="3236" y="32090"/>
                  </a:lnTo>
                  <a:cubicBezTo>
                    <a:pt x="3270" y="32023"/>
                    <a:pt x="3270" y="31990"/>
                    <a:pt x="3270" y="31956"/>
                  </a:cubicBezTo>
                  <a:lnTo>
                    <a:pt x="3437" y="500"/>
                  </a:lnTo>
                  <a:close/>
                  <a:moveTo>
                    <a:pt x="3203" y="0"/>
                  </a:moveTo>
                  <a:cubicBezTo>
                    <a:pt x="3070" y="0"/>
                    <a:pt x="2936" y="100"/>
                    <a:pt x="2936" y="234"/>
                  </a:cubicBezTo>
                  <a:lnTo>
                    <a:pt x="2769" y="31890"/>
                  </a:lnTo>
                  <a:lnTo>
                    <a:pt x="68" y="36593"/>
                  </a:lnTo>
                  <a:cubicBezTo>
                    <a:pt x="1" y="36693"/>
                    <a:pt x="1" y="36760"/>
                    <a:pt x="68" y="36860"/>
                  </a:cubicBezTo>
                  <a:cubicBezTo>
                    <a:pt x="101" y="36926"/>
                    <a:pt x="168" y="36993"/>
                    <a:pt x="268" y="36993"/>
                  </a:cubicBezTo>
                  <a:lnTo>
                    <a:pt x="12777" y="36993"/>
                  </a:lnTo>
                  <a:cubicBezTo>
                    <a:pt x="12877" y="36993"/>
                    <a:pt x="12943" y="36926"/>
                    <a:pt x="13010" y="36860"/>
                  </a:cubicBezTo>
                  <a:cubicBezTo>
                    <a:pt x="13044" y="36793"/>
                    <a:pt x="13044" y="36693"/>
                    <a:pt x="13010" y="36626"/>
                  </a:cubicBezTo>
                  <a:lnTo>
                    <a:pt x="10909" y="31589"/>
                  </a:lnTo>
                  <a:lnTo>
                    <a:pt x="11342" y="267"/>
                  </a:lnTo>
                  <a:cubicBezTo>
                    <a:pt x="11342" y="200"/>
                    <a:pt x="11342" y="133"/>
                    <a:pt x="11276" y="67"/>
                  </a:cubicBezTo>
                  <a:cubicBezTo>
                    <a:pt x="11242" y="33"/>
                    <a:pt x="11176" y="0"/>
                    <a:pt x="11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6052820" y="2556125"/>
              <a:ext cx="612887" cy="675283"/>
            </a:xfrm>
            <a:custGeom>
              <a:avLst/>
              <a:gdLst/>
              <a:ahLst/>
              <a:cxnLst/>
              <a:rect l="l" t="t" r="r" b="b"/>
              <a:pathLst>
                <a:path w="33092" h="36461" extrusionOk="0">
                  <a:moveTo>
                    <a:pt x="11142" y="1"/>
                  </a:moveTo>
                  <a:lnTo>
                    <a:pt x="2069" y="1"/>
                  </a:lnTo>
                  <a:lnTo>
                    <a:pt x="1702" y="1"/>
                  </a:lnTo>
                  <a:lnTo>
                    <a:pt x="2069" y="25052"/>
                  </a:lnTo>
                  <a:lnTo>
                    <a:pt x="2069" y="31323"/>
                  </a:lnTo>
                  <a:lnTo>
                    <a:pt x="1" y="36460"/>
                  </a:lnTo>
                  <a:lnTo>
                    <a:pt x="2069" y="36460"/>
                  </a:lnTo>
                  <a:lnTo>
                    <a:pt x="12510" y="36460"/>
                  </a:lnTo>
                  <a:lnTo>
                    <a:pt x="33091" y="36460"/>
                  </a:lnTo>
                  <a:lnTo>
                    <a:pt x="33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6047894" y="2551198"/>
              <a:ext cx="622758" cy="685154"/>
            </a:xfrm>
            <a:custGeom>
              <a:avLst/>
              <a:gdLst/>
              <a:ahLst/>
              <a:cxnLst/>
              <a:rect l="l" t="t" r="r" b="b"/>
              <a:pathLst>
                <a:path w="33625" h="36994" extrusionOk="0">
                  <a:moveTo>
                    <a:pt x="33124" y="500"/>
                  </a:moveTo>
                  <a:lnTo>
                    <a:pt x="33124" y="36493"/>
                  </a:lnTo>
                  <a:lnTo>
                    <a:pt x="634" y="36493"/>
                  </a:lnTo>
                  <a:lnTo>
                    <a:pt x="2569" y="31689"/>
                  </a:lnTo>
                  <a:cubicBezTo>
                    <a:pt x="2569" y="31656"/>
                    <a:pt x="2569" y="31623"/>
                    <a:pt x="2569" y="31589"/>
                  </a:cubicBezTo>
                  <a:lnTo>
                    <a:pt x="2569" y="25318"/>
                  </a:lnTo>
                  <a:lnTo>
                    <a:pt x="2202" y="500"/>
                  </a:lnTo>
                  <a:close/>
                  <a:moveTo>
                    <a:pt x="1968" y="0"/>
                  </a:moveTo>
                  <a:cubicBezTo>
                    <a:pt x="1902" y="0"/>
                    <a:pt x="1835" y="33"/>
                    <a:pt x="1768" y="67"/>
                  </a:cubicBezTo>
                  <a:cubicBezTo>
                    <a:pt x="1735" y="133"/>
                    <a:pt x="1701" y="200"/>
                    <a:pt x="1701" y="267"/>
                  </a:cubicBezTo>
                  <a:lnTo>
                    <a:pt x="2068" y="25318"/>
                  </a:lnTo>
                  <a:lnTo>
                    <a:pt x="2068" y="31556"/>
                  </a:lnTo>
                  <a:lnTo>
                    <a:pt x="33" y="36626"/>
                  </a:lnTo>
                  <a:cubicBezTo>
                    <a:pt x="0" y="36726"/>
                    <a:pt x="33" y="36793"/>
                    <a:pt x="67" y="36860"/>
                  </a:cubicBezTo>
                  <a:cubicBezTo>
                    <a:pt x="100" y="36926"/>
                    <a:pt x="200" y="36993"/>
                    <a:pt x="267" y="36993"/>
                  </a:cubicBezTo>
                  <a:lnTo>
                    <a:pt x="33357" y="36993"/>
                  </a:lnTo>
                  <a:cubicBezTo>
                    <a:pt x="33524" y="36993"/>
                    <a:pt x="33624" y="36860"/>
                    <a:pt x="33624" y="36726"/>
                  </a:cubicBezTo>
                  <a:lnTo>
                    <a:pt x="33624" y="267"/>
                  </a:lnTo>
                  <a:cubicBezTo>
                    <a:pt x="33624" y="133"/>
                    <a:pt x="33491" y="0"/>
                    <a:pt x="33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6721287" y="2594444"/>
              <a:ext cx="55006" cy="627685"/>
            </a:xfrm>
            <a:custGeom>
              <a:avLst/>
              <a:gdLst/>
              <a:ahLst/>
              <a:cxnLst/>
              <a:rect l="l" t="t" r="r" b="b"/>
              <a:pathLst>
                <a:path w="2970" h="33891" extrusionOk="0">
                  <a:moveTo>
                    <a:pt x="501" y="0"/>
                  </a:moveTo>
                  <a:cubicBezTo>
                    <a:pt x="367" y="0"/>
                    <a:pt x="234" y="100"/>
                    <a:pt x="234" y="267"/>
                  </a:cubicBezTo>
                  <a:lnTo>
                    <a:pt x="1" y="29888"/>
                  </a:lnTo>
                  <a:cubicBezTo>
                    <a:pt x="1" y="29955"/>
                    <a:pt x="1" y="29988"/>
                    <a:pt x="34" y="30022"/>
                  </a:cubicBezTo>
                  <a:lnTo>
                    <a:pt x="2469" y="33758"/>
                  </a:lnTo>
                  <a:cubicBezTo>
                    <a:pt x="2536" y="33824"/>
                    <a:pt x="2602" y="33891"/>
                    <a:pt x="2702" y="33891"/>
                  </a:cubicBezTo>
                  <a:cubicBezTo>
                    <a:pt x="2736" y="33891"/>
                    <a:pt x="2803" y="33858"/>
                    <a:pt x="2836" y="33824"/>
                  </a:cubicBezTo>
                  <a:cubicBezTo>
                    <a:pt x="2936" y="33758"/>
                    <a:pt x="2969" y="33591"/>
                    <a:pt x="2903" y="33491"/>
                  </a:cubicBezTo>
                  <a:lnTo>
                    <a:pt x="501" y="29821"/>
                  </a:lnTo>
                  <a:lnTo>
                    <a:pt x="734" y="267"/>
                  </a:lnTo>
                  <a:cubicBezTo>
                    <a:pt x="734" y="100"/>
                    <a:pt x="634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6483426" y="2642617"/>
              <a:ext cx="55636" cy="52543"/>
            </a:xfrm>
            <a:custGeom>
              <a:avLst/>
              <a:gdLst/>
              <a:ahLst/>
              <a:cxnLst/>
              <a:rect l="l" t="t" r="r" b="b"/>
              <a:pathLst>
                <a:path w="3004" h="2837" extrusionOk="0">
                  <a:moveTo>
                    <a:pt x="1502" y="501"/>
                  </a:moveTo>
                  <a:cubicBezTo>
                    <a:pt x="2069" y="501"/>
                    <a:pt x="2503" y="902"/>
                    <a:pt x="2503" y="1435"/>
                  </a:cubicBezTo>
                  <a:cubicBezTo>
                    <a:pt x="2503" y="1936"/>
                    <a:pt x="2069" y="2336"/>
                    <a:pt x="1502" y="2336"/>
                  </a:cubicBezTo>
                  <a:cubicBezTo>
                    <a:pt x="935" y="2336"/>
                    <a:pt x="501" y="1936"/>
                    <a:pt x="501" y="1435"/>
                  </a:cubicBezTo>
                  <a:cubicBezTo>
                    <a:pt x="501" y="902"/>
                    <a:pt x="968" y="501"/>
                    <a:pt x="1502" y="501"/>
                  </a:cubicBezTo>
                  <a:close/>
                  <a:moveTo>
                    <a:pt x="1502" y="1"/>
                  </a:moveTo>
                  <a:cubicBezTo>
                    <a:pt x="668" y="1"/>
                    <a:pt x="1" y="635"/>
                    <a:pt x="1" y="1435"/>
                  </a:cubicBezTo>
                  <a:cubicBezTo>
                    <a:pt x="1" y="2202"/>
                    <a:pt x="668" y="2836"/>
                    <a:pt x="1502" y="2836"/>
                  </a:cubicBezTo>
                  <a:cubicBezTo>
                    <a:pt x="2336" y="2836"/>
                    <a:pt x="3003" y="2202"/>
                    <a:pt x="3003" y="1435"/>
                  </a:cubicBezTo>
                  <a:cubicBezTo>
                    <a:pt x="3003" y="635"/>
                    <a:pt x="2336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6180094" y="2642617"/>
              <a:ext cx="56247" cy="52543"/>
            </a:xfrm>
            <a:custGeom>
              <a:avLst/>
              <a:gdLst/>
              <a:ahLst/>
              <a:cxnLst/>
              <a:rect l="l" t="t" r="r" b="b"/>
              <a:pathLst>
                <a:path w="3037" h="2837" extrusionOk="0">
                  <a:moveTo>
                    <a:pt x="1502" y="501"/>
                  </a:moveTo>
                  <a:cubicBezTo>
                    <a:pt x="2069" y="501"/>
                    <a:pt x="2536" y="902"/>
                    <a:pt x="2536" y="1435"/>
                  </a:cubicBezTo>
                  <a:cubicBezTo>
                    <a:pt x="2536" y="1936"/>
                    <a:pt x="2069" y="2336"/>
                    <a:pt x="1502" y="2336"/>
                  </a:cubicBezTo>
                  <a:cubicBezTo>
                    <a:pt x="968" y="2336"/>
                    <a:pt x="501" y="1936"/>
                    <a:pt x="501" y="1435"/>
                  </a:cubicBezTo>
                  <a:cubicBezTo>
                    <a:pt x="501" y="902"/>
                    <a:pt x="968" y="501"/>
                    <a:pt x="1502" y="501"/>
                  </a:cubicBezTo>
                  <a:close/>
                  <a:moveTo>
                    <a:pt x="1502" y="1"/>
                  </a:moveTo>
                  <a:cubicBezTo>
                    <a:pt x="668" y="1"/>
                    <a:pt x="1" y="635"/>
                    <a:pt x="1" y="1435"/>
                  </a:cubicBezTo>
                  <a:cubicBezTo>
                    <a:pt x="1" y="2202"/>
                    <a:pt x="668" y="2836"/>
                    <a:pt x="1502" y="2836"/>
                  </a:cubicBezTo>
                  <a:cubicBezTo>
                    <a:pt x="2336" y="2836"/>
                    <a:pt x="3036" y="2202"/>
                    <a:pt x="3036" y="1435"/>
                  </a:cubicBezTo>
                  <a:cubicBezTo>
                    <a:pt x="3036" y="635"/>
                    <a:pt x="2336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6203579" y="2380067"/>
              <a:ext cx="311999" cy="301498"/>
            </a:xfrm>
            <a:custGeom>
              <a:avLst/>
              <a:gdLst/>
              <a:ahLst/>
              <a:cxnLst/>
              <a:rect l="l" t="t" r="r" b="b"/>
              <a:pathLst>
                <a:path w="16846" h="16279" extrusionOk="0">
                  <a:moveTo>
                    <a:pt x="8406" y="0"/>
                  </a:moveTo>
                  <a:cubicBezTo>
                    <a:pt x="3770" y="0"/>
                    <a:pt x="0" y="3569"/>
                    <a:pt x="0" y="7906"/>
                  </a:cubicBezTo>
                  <a:lnTo>
                    <a:pt x="0" y="16012"/>
                  </a:lnTo>
                  <a:cubicBezTo>
                    <a:pt x="0" y="16178"/>
                    <a:pt x="100" y="16278"/>
                    <a:pt x="234" y="16278"/>
                  </a:cubicBezTo>
                  <a:cubicBezTo>
                    <a:pt x="400" y="16278"/>
                    <a:pt x="501" y="16178"/>
                    <a:pt x="501" y="16012"/>
                  </a:cubicBezTo>
                  <a:lnTo>
                    <a:pt x="501" y="7906"/>
                  </a:lnTo>
                  <a:cubicBezTo>
                    <a:pt x="501" y="3836"/>
                    <a:pt x="4036" y="500"/>
                    <a:pt x="8406" y="500"/>
                  </a:cubicBezTo>
                  <a:cubicBezTo>
                    <a:pt x="12776" y="500"/>
                    <a:pt x="16345" y="3836"/>
                    <a:pt x="16345" y="7906"/>
                  </a:cubicBezTo>
                  <a:lnTo>
                    <a:pt x="16345" y="15645"/>
                  </a:lnTo>
                  <a:cubicBezTo>
                    <a:pt x="16345" y="15778"/>
                    <a:pt x="16445" y="15911"/>
                    <a:pt x="16579" y="15911"/>
                  </a:cubicBezTo>
                  <a:cubicBezTo>
                    <a:pt x="16712" y="15911"/>
                    <a:pt x="16846" y="15778"/>
                    <a:pt x="16846" y="15645"/>
                  </a:cubicBezTo>
                  <a:lnTo>
                    <a:pt x="16846" y="7906"/>
                  </a:lnTo>
                  <a:cubicBezTo>
                    <a:pt x="16846" y="3569"/>
                    <a:pt x="13076" y="0"/>
                    <a:pt x="8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6191837" y="2734053"/>
              <a:ext cx="321278" cy="76639"/>
            </a:xfrm>
            <a:custGeom>
              <a:avLst/>
              <a:gdLst/>
              <a:ahLst/>
              <a:cxnLst/>
              <a:rect l="l" t="t" r="r" b="b"/>
              <a:pathLst>
                <a:path w="17347" h="4138" extrusionOk="0">
                  <a:moveTo>
                    <a:pt x="15345" y="501"/>
                  </a:moveTo>
                  <a:cubicBezTo>
                    <a:pt x="16179" y="501"/>
                    <a:pt x="16846" y="1168"/>
                    <a:pt x="16846" y="2002"/>
                  </a:cubicBezTo>
                  <a:lnTo>
                    <a:pt x="16846" y="2136"/>
                  </a:lnTo>
                  <a:cubicBezTo>
                    <a:pt x="16846" y="2970"/>
                    <a:pt x="16179" y="3637"/>
                    <a:pt x="15345" y="3637"/>
                  </a:cubicBezTo>
                  <a:lnTo>
                    <a:pt x="2035" y="3637"/>
                  </a:lnTo>
                  <a:cubicBezTo>
                    <a:pt x="1201" y="3637"/>
                    <a:pt x="501" y="2970"/>
                    <a:pt x="501" y="2136"/>
                  </a:cubicBezTo>
                  <a:lnTo>
                    <a:pt x="501" y="2002"/>
                  </a:lnTo>
                  <a:cubicBezTo>
                    <a:pt x="501" y="1168"/>
                    <a:pt x="1201" y="501"/>
                    <a:pt x="2035" y="501"/>
                  </a:cubicBezTo>
                  <a:close/>
                  <a:moveTo>
                    <a:pt x="2035" y="1"/>
                  </a:moveTo>
                  <a:cubicBezTo>
                    <a:pt x="934" y="1"/>
                    <a:pt x="0" y="901"/>
                    <a:pt x="0" y="2002"/>
                  </a:cubicBezTo>
                  <a:lnTo>
                    <a:pt x="0" y="2136"/>
                  </a:lnTo>
                  <a:cubicBezTo>
                    <a:pt x="0" y="3236"/>
                    <a:pt x="901" y="4137"/>
                    <a:pt x="2035" y="4137"/>
                  </a:cubicBezTo>
                  <a:lnTo>
                    <a:pt x="15345" y="4137"/>
                  </a:lnTo>
                  <a:cubicBezTo>
                    <a:pt x="16445" y="4137"/>
                    <a:pt x="17346" y="3236"/>
                    <a:pt x="17346" y="2136"/>
                  </a:cubicBezTo>
                  <a:lnTo>
                    <a:pt x="17346" y="2002"/>
                  </a:lnTo>
                  <a:cubicBezTo>
                    <a:pt x="17346" y="901"/>
                    <a:pt x="16445" y="1"/>
                    <a:pt x="1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9" name="Google Shape;2369;p44"/>
          <p:cNvGrpSpPr/>
          <p:nvPr/>
        </p:nvGrpSpPr>
        <p:grpSpPr>
          <a:xfrm>
            <a:off x="713225" y="3402419"/>
            <a:ext cx="857526" cy="1201585"/>
            <a:chOff x="4673900" y="2428869"/>
            <a:chExt cx="857526" cy="1201585"/>
          </a:xfrm>
        </p:grpSpPr>
        <p:sp>
          <p:nvSpPr>
            <p:cNvPr id="2370" name="Google Shape;2370;p44"/>
            <p:cNvSpPr/>
            <p:nvPr/>
          </p:nvSpPr>
          <p:spPr>
            <a:xfrm>
              <a:off x="4673900" y="3316695"/>
              <a:ext cx="336113" cy="313759"/>
            </a:xfrm>
            <a:custGeom>
              <a:avLst/>
              <a:gdLst/>
              <a:ahLst/>
              <a:cxnLst/>
              <a:rect l="l" t="t" r="r" b="b"/>
              <a:pathLst>
                <a:path w="18148" h="16941" extrusionOk="0">
                  <a:moveTo>
                    <a:pt x="9090" y="1"/>
                  </a:moveTo>
                  <a:cubicBezTo>
                    <a:pt x="4967" y="1"/>
                    <a:pt x="1370" y="2998"/>
                    <a:pt x="735" y="7203"/>
                  </a:cubicBezTo>
                  <a:cubicBezTo>
                    <a:pt x="1" y="11806"/>
                    <a:pt x="3170" y="16143"/>
                    <a:pt x="7806" y="16843"/>
                  </a:cubicBezTo>
                  <a:cubicBezTo>
                    <a:pt x="8236" y="16908"/>
                    <a:pt x="8663" y="16940"/>
                    <a:pt x="9084" y="16940"/>
                  </a:cubicBezTo>
                  <a:cubicBezTo>
                    <a:pt x="13187" y="16940"/>
                    <a:pt x="16811" y="13945"/>
                    <a:pt x="17447" y="9771"/>
                  </a:cubicBezTo>
                  <a:cubicBezTo>
                    <a:pt x="18147" y="5135"/>
                    <a:pt x="14978" y="832"/>
                    <a:pt x="10375" y="98"/>
                  </a:cubicBezTo>
                  <a:cubicBezTo>
                    <a:pt x="9943" y="32"/>
                    <a:pt x="9513" y="1"/>
                    <a:pt x="9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4706033" y="3297489"/>
              <a:ext cx="313240" cy="313240"/>
            </a:xfrm>
            <a:custGeom>
              <a:avLst/>
              <a:gdLst/>
              <a:ahLst/>
              <a:cxnLst/>
              <a:rect l="l" t="t" r="r" b="b"/>
              <a:pathLst>
                <a:path w="16913" h="16913" extrusionOk="0">
                  <a:moveTo>
                    <a:pt x="16912" y="8473"/>
                  </a:moveTo>
                  <a:cubicBezTo>
                    <a:pt x="16912" y="13143"/>
                    <a:pt x="13110" y="16913"/>
                    <a:pt x="8440" y="16913"/>
                  </a:cubicBezTo>
                  <a:cubicBezTo>
                    <a:pt x="3770" y="16913"/>
                    <a:pt x="0" y="13143"/>
                    <a:pt x="0" y="8473"/>
                  </a:cubicBezTo>
                  <a:cubicBezTo>
                    <a:pt x="0" y="3803"/>
                    <a:pt x="3770" y="1"/>
                    <a:pt x="8440" y="1"/>
                  </a:cubicBezTo>
                  <a:cubicBezTo>
                    <a:pt x="13110" y="1"/>
                    <a:pt x="16912" y="3803"/>
                    <a:pt x="16912" y="84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4697384" y="3293619"/>
              <a:ext cx="337336" cy="321445"/>
            </a:xfrm>
            <a:custGeom>
              <a:avLst/>
              <a:gdLst/>
              <a:ahLst/>
              <a:cxnLst/>
              <a:rect l="l" t="t" r="r" b="b"/>
              <a:pathLst>
                <a:path w="18214" h="17356" extrusionOk="0">
                  <a:moveTo>
                    <a:pt x="8907" y="410"/>
                  </a:moveTo>
                  <a:cubicBezTo>
                    <a:pt x="9307" y="410"/>
                    <a:pt x="9741" y="443"/>
                    <a:pt x="10174" y="510"/>
                  </a:cubicBezTo>
                  <a:cubicBezTo>
                    <a:pt x="14677" y="1210"/>
                    <a:pt x="17780" y="5413"/>
                    <a:pt x="17079" y="9917"/>
                  </a:cubicBezTo>
                  <a:cubicBezTo>
                    <a:pt x="16746" y="12085"/>
                    <a:pt x="15578" y="14019"/>
                    <a:pt x="13810" y="15320"/>
                  </a:cubicBezTo>
                  <a:cubicBezTo>
                    <a:pt x="12386" y="16368"/>
                    <a:pt x="10681" y="16918"/>
                    <a:pt x="8938" y="16918"/>
                  </a:cubicBezTo>
                  <a:cubicBezTo>
                    <a:pt x="8517" y="16918"/>
                    <a:pt x="8094" y="16886"/>
                    <a:pt x="7672" y="16821"/>
                  </a:cubicBezTo>
                  <a:cubicBezTo>
                    <a:pt x="5504" y="16488"/>
                    <a:pt x="3569" y="15320"/>
                    <a:pt x="2269" y="13552"/>
                  </a:cubicBezTo>
                  <a:cubicBezTo>
                    <a:pt x="968" y="11785"/>
                    <a:pt x="434" y="9616"/>
                    <a:pt x="767" y="7415"/>
                  </a:cubicBezTo>
                  <a:cubicBezTo>
                    <a:pt x="1101" y="5246"/>
                    <a:pt x="2269" y="3312"/>
                    <a:pt x="4036" y="2011"/>
                  </a:cubicBezTo>
                  <a:cubicBezTo>
                    <a:pt x="5471" y="977"/>
                    <a:pt x="7172" y="410"/>
                    <a:pt x="8907" y="410"/>
                  </a:cubicBezTo>
                  <a:close/>
                  <a:moveTo>
                    <a:pt x="8872" y="0"/>
                  </a:moveTo>
                  <a:cubicBezTo>
                    <a:pt x="7050" y="0"/>
                    <a:pt x="5292" y="582"/>
                    <a:pt x="3770" y="1677"/>
                  </a:cubicBezTo>
                  <a:cubicBezTo>
                    <a:pt x="1902" y="3045"/>
                    <a:pt x="701" y="5080"/>
                    <a:pt x="334" y="7348"/>
                  </a:cubicBezTo>
                  <a:cubicBezTo>
                    <a:pt x="0" y="9650"/>
                    <a:pt x="567" y="11951"/>
                    <a:pt x="1935" y="13819"/>
                  </a:cubicBezTo>
                  <a:cubicBezTo>
                    <a:pt x="3303" y="15687"/>
                    <a:pt x="5304" y="16888"/>
                    <a:pt x="7606" y="17255"/>
                  </a:cubicBezTo>
                  <a:cubicBezTo>
                    <a:pt x="8039" y="17322"/>
                    <a:pt x="8506" y="17355"/>
                    <a:pt x="8940" y="17355"/>
                  </a:cubicBezTo>
                  <a:cubicBezTo>
                    <a:pt x="10775" y="17355"/>
                    <a:pt x="12543" y="16755"/>
                    <a:pt x="14044" y="15654"/>
                  </a:cubicBezTo>
                  <a:cubicBezTo>
                    <a:pt x="15912" y="14286"/>
                    <a:pt x="17146" y="12285"/>
                    <a:pt x="17479" y="9983"/>
                  </a:cubicBezTo>
                  <a:cubicBezTo>
                    <a:pt x="18213" y="5246"/>
                    <a:pt x="14944" y="843"/>
                    <a:pt x="10241" y="109"/>
                  </a:cubicBezTo>
                  <a:cubicBezTo>
                    <a:pt x="9782" y="36"/>
                    <a:pt x="9325" y="0"/>
                    <a:pt x="8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4786968" y="3369998"/>
              <a:ext cx="157555" cy="155018"/>
            </a:xfrm>
            <a:custGeom>
              <a:avLst/>
              <a:gdLst/>
              <a:ahLst/>
              <a:cxnLst/>
              <a:rect l="l" t="t" r="r" b="b"/>
              <a:pathLst>
                <a:path w="8507" h="8370" extrusionOk="0">
                  <a:moveTo>
                    <a:pt x="1578" y="1"/>
                  </a:moveTo>
                  <a:cubicBezTo>
                    <a:pt x="1447" y="1"/>
                    <a:pt x="1312" y="42"/>
                    <a:pt x="1201" y="122"/>
                  </a:cubicBezTo>
                  <a:cubicBezTo>
                    <a:pt x="534" y="489"/>
                    <a:pt x="200" y="1022"/>
                    <a:pt x="100" y="1756"/>
                  </a:cubicBezTo>
                  <a:cubicBezTo>
                    <a:pt x="0" y="2657"/>
                    <a:pt x="267" y="3491"/>
                    <a:pt x="734" y="4258"/>
                  </a:cubicBezTo>
                  <a:cubicBezTo>
                    <a:pt x="1168" y="4992"/>
                    <a:pt x="1735" y="5592"/>
                    <a:pt x="2335" y="6193"/>
                  </a:cubicBezTo>
                  <a:cubicBezTo>
                    <a:pt x="2869" y="6760"/>
                    <a:pt x="3436" y="7260"/>
                    <a:pt x="4103" y="7694"/>
                  </a:cubicBezTo>
                  <a:cubicBezTo>
                    <a:pt x="4682" y="8060"/>
                    <a:pt x="5317" y="8370"/>
                    <a:pt x="6058" y="8370"/>
                  </a:cubicBezTo>
                  <a:cubicBezTo>
                    <a:pt x="6128" y="8370"/>
                    <a:pt x="6199" y="8367"/>
                    <a:pt x="6271" y="8361"/>
                  </a:cubicBezTo>
                  <a:cubicBezTo>
                    <a:pt x="6349" y="8367"/>
                    <a:pt x="6425" y="8370"/>
                    <a:pt x="6501" y="8370"/>
                  </a:cubicBezTo>
                  <a:cubicBezTo>
                    <a:pt x="7268" y="8370"/>
                    <a:pt x="7914" y="8056"/>
                    <a:pt x="8339" y="7327"/>
                  </a:cubicBezTo>
                  <a:cubicBezTo>
                    <a:pt x="8473" y="7060"/>
                    <a:pt x="8506" y="6727"/>
                    <a:pt x="8306" y="6526"/>
                  </a:cubicBezTo>
                  <a:cubicBezTo>
                    <a:pt x="7839" y="6026"/>
                    <a:pt x="7372" y="5559"/>
                    <a:pt x="6905" y="5092"/>
                  </a:cubicBezTo>
                  <a:cubicBezTo>
                    <a:pt x="6750" y="4954"/>
                    <a:pt x="6595" y="4887"/>
                    <a:pt x="6444" y="4887"/>
                  </a:cubicBezTo>
                  <a:cubicBezTo>
                    <a:pt x="6303" y="4887"/>
                    <a:pt x="6167" y="4946"/>
                    <a:pt x="6038" y="5059"/>
                  </a:cubicBezTo>
                  <a:cubicBezTo>
                    <a:pt x="5804" y="5225"/>
                    <a:pt x="5604" y="5426"/>
                    <a:pt x="5404" y="5592"/>
                  </a:cubicBezTo>
                  <a:cubicBezTo>
                    <a:pt x="5371" y="5626"/>
                    <a:pt x="5271" y="5626"/>
                    <a:pt x="5237" y="5626"/>
                  </a:cubicBezTo>
                  <a:cubicBezTo>
                    <a:pt x="4203" y="5092"/>
                    <a:pt x="3403" y="4291"/>
                    <a:pt x="2835" y="3291"/>
                  </a:cubicBezTo>
                  <a:cubicBezTo>
                    <a:pt x="2802" y="3191"/>
                    <a:pt x="2802" y="3124"/>
                    <a:pt x="2869" y="3057"/>
                  </a:cubicBezTo>
                  <a:cubicBezTo>
                    <a:pt x="3036" y="2857"/>
                    <a:pt x="3236" y="2657"/>
                    <a:pt x="3403" y="2457"/>
                  </a:cubicBezTo>
                  <a:cubicBezTo>
                    <a:pt x="3636" y="2123"/>
                    <a:pt x="3669" y="1856"/>
                    <a:pt x="3369" y="1556"/>
                  </a:cubicBezTo>
                  <a:cubicBezTo>
                    <a:pt x="2936" y="1056"/>
                    <a:pt x="2435" y="622"/>
                    <a:pt x="1968" y="155"/>
                  </a:cubicBezTo>
                  <a:cubicBezTo>
                    <a:pt x="1864" y="51"/>
                    <a:pt x="1722" y="1"/>
                    <a:pt x="15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4783246" y="3366109"/>
              <a:ext cx="164982" cy="163075"/>
            </a:xfrm>
            <a:custGeom>
              <a:avLst/>
              <a:gdLst/>
              <a:ahLst/>
              <a:cxnLst/>
              <a:rect l="l" t="t" r="r" b="b"/>
              <a:pathLst>
                <a:path w="8908" h="8805" extrusionOk="0">
                  <a:moveTo>
                    <a:pt x="1772" y="411"/>
                  </a:moveTo>
                  <a:cubicBezTo>
                    <a:pt x="1857" y="411"/>
                    <a:pt x="1940" y="437"/>
                    <a:pt x="2002" y="499"/>
                  </a:cubicBezTo>
                  <a:cubicBezTo>
                    <a:pt x="2436" y="899"/>
                    <a:pt x="2936" y="1399"/>
                    <a:pt x="3437" y="1900"/>
                  </a:cubicBezTo>
                  <a:cubicBezTo>
                    <a:pt x="3604" y="2066"/>
                    <a:pt x="3670" y="2233"/>
                    <a:pt x="3437" y="2533"/>
                  </a:cubicBezTo>
                  <a:cubicBezTo>
                    <a:pt x="3270" y="2733"/>
                    <a:pt x="3070" y="2934"/>
                    <a:pt x="2903" y="3134"/>
                  </a:cubicBezTo>
                  <a:cubicBezTo>
                    <a:pt x="2770" y="3267"/>
                    <a:pt x="2770" y="3434"/>
                    <a:pt x="2870" y="3601"/>
                  </a:cubicBezTo>
                  <a:cubicBezTo>
                    <a:pt x="3437" y="4635"/>
                    <a:pt x="4271" y="5469"/>
                    <a:pt x="5305" y="6003"/>
                  </a:cubicBezTo>
                  <a:cubicBezTo>
                    <a:pt x="5356" y="6028"/>
                    <a:pt x="5416" y="6039"/>
                    <a:pt x="5478" y="6039"/>
                  </a:cubicBezTo>
                  <a:cubicBezTo>
                    <a:pt x="5576" y="6039"/>
                    <a:pt x="5677" y="6010"/>
                    <a:pt x="5738" y="5969"/>
                  </a:cubicBezTo>
                  <a:cubicBezTo>
                    <a:pt x="5838" y="5869"/>
                    <a:pt x="5939" y="5769"/>
                    <a:pt x="6039" y="5702"/>
                  </a:cubicBezTo>
                  <a:cubicBezTo>
                    <a:pt x="6139" y="5602"/>
                    <a:pt x="6239" y="5502"/>
                    <a:pt x="6339" y="5435"/>
                  </a:cubicBezTo>
                  <a:cubicBezTo>
                    <a:pt x="6456" y="5352"/>
                    <a:pt x="6556" y="5310"/>
                    <a:pt x="6652" y="5310"/>
                  </a:cubicBezTo>
                  <a:cubicBezTo>
                    <a:pt x="6747" y="5310"/>
                    <a:pt x="6839" y="5352"/>
                    <a:pt x="6939" y="5435"/>
                  </a:cubicBezTo>
                  <a:cubicBezTo>
                    <a:pt x="7373" y="5836"/>
                    <a:pt x="7807" y="6303"/>
                    <a:pt x="8340" y="6870"/>
                  </a:cubicBezTo>
                  <a:cubicBezTo>
                    <a:pt x="8474" y="7037"/>
                    <a:pt x="8440" y="7270"/>
                    <a:pt x="8340" y="7404"/>
                  </a:cubicBezTo>
                  <a:cubicBezTo>
                    <a:pt x="7960" y="8069"/>
                    <a:pt x="7399" y="8373"/>
                    <a:pt x="6571" y="8373"/>
                  </a:cubicBezTo>
                  <a:cubicBezTo>
                    <a:pt x="6528" y="8373"/>
                    <a:pt x="6484" y="8373"/>
                    <a:pt x="6439" y="8371"/>
                  </a:cubicBezTo>
                  <a:cubicBezTo>
                    <a:pt x="6402" y="8372"/>
                    <a:pt x="6365" y="8373"/>
                    <a:pt x="6328" y="8373"/>
                  </a:cubicBezTo>
                  <a:cubicBezTo>
                    <a:pt x="5580" y="8373"/>
                    <a:pt x="4977" y="8054"/>
                    <a:pt x="4404" y="7704"/>
                  </a:cubicBezTo>
                  <a:cubicBezTo>
                    <a:pt x="3704" y="7270"/>
                    <a:pt x="3103" y="6703"/>
                    <a:pt x="2670" y="6236"/>
                  </a:cubicBezTo>
                  <a:cubicBezTo>
                    <a:pt x="2102" y="5669"/>
                    <a:pt x="1535" y="5069"/>
                    <a:pt x="1102" y="4335"/>
                  </a:cubicBezTo>
                  <a:cubicBezTo>
                    <a:pt x="601" y="3501"/>
                    <a:pt x="435" y="2767"/>
                    <a:pt x="535" y="1966"/>
                  </a:cubicBezTo>
                  <a:cubicBezTo>
                    <a:pt x="601" y="1299"/>
                    <a:pt x="935" y="799"/>
                    <a:pt x="1502" y="499"/>
                  </a:cubicBezTo>
                  <a:cubicBezTo>
                    <a:pt x="1573" y="445"/>
                    <a:pt x="1673" y="411"/>
                    <a:pt x="1772" y="411"/>
                  </a:cubicBezTo>
                  <a:close/>
                  <a:moveTo>
                    <a:pt x="1761" y="0"/>
                  </a:moveTo>
                  <a:cubicBezTo>
                    <a:pt x="1600" y="0"/>
                    <a:pt x="1431" y="43"/>
                    <a:pt x="1269" y="132"/>
                  </a:cubicBezTo>
                  <a:cubicBezTo>
                    <a:pt x="601" y="499"/>
                    <a:pt x="201" y="1099"/>
                    <a:pt x="101" y="1933"/>
                  </a:cubicBezTo>
                  <a:cubicBezTo>
                    <a:pt x="1" y="2800"/>
                    <a:pt x="201" y="3634"/>
                    <a:pt x="735" y="4568"/>
                  </a:cubicBezTo>
                  <a:cubicBezTo>
                    <a:pt x="1202" y="5302"/>
                    <a:pt x="1802" y="5936"/>
                    <a:pt x="2369" y="6536"/>
                  </a:cubicBezTo>
                  <a:cubicBezTo>
                    <a:pt x="2836" y="7003"/>
                    <a:pt x="3437" y="7604"/>
                    <a:pt x="4171" y="8071"/>
                  </a:cubicBezTo>
                  <a:cubicBezTo>
                    <a:pt x="4784" y="8439"/>
                    <a:pt x="5427" y="8779"/>
                    <a:pt x="6227" y="8779"/>
                  </a:cubicBezTo>
                  <a:cubicBezTo>
                    <a:pt x="6296" y="8779"/>
                    <a:pt x="6367" y="8776"/>
                    <a:pt x="6439" y="8771"/>
                  </a:cubicBezTo>
                  <a:cubicBezTo>
                    <a:pt x="6506" y="8805"/>
                    <a:pt x="6572" y="8805"/>
                    <a:pt x="6639" y="8805"/>
                  </a:cubicBezTo>
                  <a:cubicBezTo>
                    <a:pt x="7573" y="8805"/>
                    <a:pt x="8274" y="8404"/>
                    <a:pt x="8707" y="7604"/>
                  </a:cubicBezTo>
                  <a:cubicBezTo>
                    <a:pt x="8907" y="7237"/>
                    <a:pt x="8874" y="6836"/>
                    <a:pt x="8640" y="6570"/>
                  </a:cubicBezTo>
                  <a:cubicBezTo>
                    <a:pt x="8107" y="6003"/>
                    <a:pt x="7673" y="5569"/>
                    <a:pt x="7239" y="5135"/>
                  </a:cubicBezTo>
                  <a:cubicBezTo>
                    <a:pt x="7068" y="4964"/>
                    <a:pt x="6871" y="4881"/>
                    <a:pt x="6665" y="4881"/>
                  </a:cubicBezTo>
                  <a:cubicBezTo>
                    <a:pt x="6470" y="4881"/>
                    <a:pt x="6267" y="4956"/>
                    <a:pt x="6072" y="5102"/>
                  </a:cubicBezTo>
                  <a:cubicBezTo>
                    <a:pt x="5972" y="5202"/>
                    <a:pt x="5872" y="5302"/>
                    <a:pt x="5772" y="5369"/>
                  </a:cubicBezTo>
                  <a:cubicBezTo>
                    <a:pt x="5672" y="5469"/>
                    <a:pt x="5572" y="5536"/>
                    <a:pt x="5472" y="5602"/>
                  </a:cubicBezTo>
                  <a:cubicBezTo>
                    <a:pt x="4538" y="5135"/>
                    <a:pt x="3804" y="4368"/>
                    <a:pt x="3237" y="3401"/>
                  </a:cubicBezTo>
                  <a:cubicBezTo>
                    <a:pt x="3403" y="3200"/>
                    <a:pt x="3570" y="3000"/>
                    <a:pt x="3737" y="2800"/>
                  </a:cubicBezTo>
                  <a:cubicBezTo>
                    <a:pt x="4071" y="2400"/>
                    <a:pt x="4071" y="1966"/>
                    <a:pt x="3737" y="1599"/>
                  </a:cubicBezTo>
                  <a:cubicBezTo>
                    <a:pt x="3237" y="1099"/>
                    <a:pt x="2736" y="632"/>
                    <a:pt x="2303" y="198"/>
                  </a:cubicBezTo>
                  <a:cubicBezTo>
                    <a:pt x="2154" y="68"/>
                    <a:pt x="1964" y="0"/>
                    <a:pt x="1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4"/>
            <p:cNvSpPr/>
            <p:nvPr/>
          </p:nvSpPr>
          <p:spPr>
            <a:xfrm>
              <a:off x="5384372" y="2428869"/>
              <a:ext cx="147054" cy="19"/>
            </a:xfrm>
            <a:custGeom>
              <a:avLst/>
              <a:gdLst/>
              <a:ahLst/>
              <a:cxnLst/>
              <a:rect l="l" t="t" r="r" b="b"/>
              <a:pathLst>
                <a:path w="7940" h="1" extrusionOk="0">
                  <a:moveTo>
                    <a:pt x="0" y="0"/>
                  </a:moveTo>
                  <a:lnTo>
                    <a:pt x="794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4"/>
            <p:cNvSpPr/>
            <p:nvPr/>
          </p:nvSpPr>
          <p:spPr>
            <a:xfrm>
              <a:off x="4856773" y="2557366"/>
              <a:ext cx="647465" cy="573345"/>
            </a:xfrm>
            <a:custGeom>
              <a:avLst/>
              <a:gdLst/>
              <a:ahLst/>
              <a:cxnLst/>
              <a:rect l="l" t="t" r="r" b="b"/>
              <a:pathLst>
                <a:path w="34959" h="30957" extrusionOk="0">
                  <a:moveTo>
                    <a:pt x="534" y="1"/>
                  </a:moveTo>
                  <a:cubicBezTo>
                    <a:pt x="234" y="1"/>
                    <a:pt x="34" y="234"/>
                    <a:pt x="34" y="501"/>
                  </a:cubicBezTo>
                  <a:lnTo>
                    <a:pt x="0" y="30456"/>
                  </a:lnTo>
                  <a:cubicBezTo>
                    <a:pt x="0" y="30723"/>
                    <a:pt x="234" y="30923"/>
                    <a:pt x="501" y="30923"/>
                  </a:cubicBezTo>
                  <a:lnTo>
                    <a:pt x="34458" y="30956"/>
                  </a:lnTo>
                  <a:cubicBezTo>
                    <a:pt x="34725" y="30956"/>
                    <a:pt x="34959" y="30723"/>
                    <a:pt x="34959" y="30456"/>
                  </a:cubicBezTo>
                  <a:lnTo>
                    <a:pt x="34959" y="501"/>
                  </a:lnTo>
                  <a:cubicBezTo>
                    <a:pt x="34959" y="234"/>
                    <a:pt x="34759" y="34"/>
                    <a:pt x="34492" y="34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4"/>
            <p:cNvSpPr/>
            <p:nvPr/>
          </p:nvSpPr>
          <p:spPr>
            <a:xfrm>
              <a:off x="4840086" y="2541920"/>
              <a:ext cx="647483" cy="573345"/>
            </a:xfrm>
            <a:custGeom>
              <a:avLst/>
              <a:gdLst/>
              <a:ahLst/>
              <a:cxnLst/>
              <a:rect l="l" t="t" r="r" b="b"/>
              <a:pathLst>
                <a:path w="34960" h="30957" extrusionOk="0">
                  <a:moveTo>
                    <a:pt x="501" y="1"/>
                  </a:moveTo>
                  <a:cubicBezTo>
                    <a:pt x="234" y="1"/>
                    <a:pt x="34" y="234"/>
                    <a:pt x="34" y="501"/>
                  </a:cubicBezTo>
                  <a:lnTo>
                    <a:pt x="1" y="30456"/>
                  </a:lnTo>
                  <a:cubicBezTo>
                    <a:pt x="1" y="30723"/>
                    <a:pt x="234" y="30923"/>
                    <a:pt x="501" y="30923"/>
                  </a:cubicBezTo>
                  <a:lnTo>
                    <a:pt x="34459" y="30956"/>
                  </a:lnTo>
                  <a:cubicBezTo>
                    <a:pt x="34726" y="30956"/>
                    <a:pt x="34959" y="30723"/>
                    <a:pt x="34959" y="30456"/>
                  </a:cubicBezTo>
                  <a:lnTo>
                    <a:pt x="34959" y="501"/>
                  </a:lnTo>
                  <a:cubicBezTo>
                    <a:pt x="34959" y="234"/>
                    <a:pt x="34759" y="34"/>
                    <a:pt x="34492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4"/>
            <p:cNvSpPr/>
            <p:nvPr/>
          </p:nvSpPr>
          <p:spPr>
            <a:xfrm>
              <a:off x="4836382" y="2538215"/>
              <a:ext cx="654891" cy="580753"/>
            </a:xfrm>
            <a:custGeom>
              <a:avLst/>
              <a:gdLst/>
              <a:ahLst/>
              <a:cxnLst/>
              <a:rect l="l" t="t" r="r" b="b"/>
              <a:pathLst>
                <a:path w="35360" h="31357" extrusionOk="0">
                  <a:moveTo>
                    <a:pt x="735" y="401"/>
                  </a:moveTo>
                  <a:lnTo>
                    <a:pt x="34692" y="434"/>
                  </a:lnTo>
                  <a:cubicBezTo>
                    <a:pt x="34826" y="434"/>
                    <a:pt x="34959" y="568"/>
                    <a:pt x="34959" y="701"/>
                  </a:cubicBezTo>
                  <a:lnTo>
                    <a:pt x="34959" y="30656"/>
                  </a:lnTo>
                  <a:cubicBezTo>
                    <a:pt x="34959" y="30823"/>
                    <a:pt x="34826" y="30956"/>
                    <a:pt x="34659" y="30956"/>
                  </a:cubicBezTo>
                  <a:lnTo>
                    <a:pt x="701" y="30923"/>
                  </a:lnTo>
                  <a:cubicBezTo>
                    <a:pt x="534" y="30923"/>
                    <a:pt x="434" y="30789"/>
                    <a:pt x="434" y="30656"/>
                  </a:cubicBezTo>
                  <a:lnTo>
                    <a:pt x="434" y="701"/>
                  </a:lnTo>
                  <a:cubicBezTo>
                    <a:pt x="434" y="534"/>
                    <a:pt x="568" y="401"/>
                    <a:pt x="735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34" y="301"/>
                    <a:pt x="34" y="701"/>
                  </a:cubicBezTo>
                  <a:lnTo>
                    <a:pt x="1" y="30656"/>
                  </a:lnTo>
                  <a:cubicBezTo>
                    <a:pt x="1" y="31023"/>
                    <a:pt x="301" y="31356"/>
                    <a:pt x="701" y="31356"/>
                  </a:cubicBezTo>
                  <a:lnTo>
                    <a:pt x="34659" y="31356"/>
                  </a:lnTo>
                  <a:cubicBezTo>
                    <a:pt x="35059" y="31356"/>
                    <a:pt x="35359" y="31056"/>
                    <a:pt x="35359" y="30656"/>
                  </a:cubicBezTo>
                  <a:lnTo>
                    <a:pt x="35359" y="701"/>
                  </a:lnTo>
                  <a:cubicBezTo>
                    <a:pt x="35359" y="334"/>
                    <a:pt x="35059" y="1"/>
                    <a:pt x="34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4840716" y="2541920"/>
              <a:ext cx="646853" cy="56859"/>
            </a:xfrm>
            <a:custGeom>
              <a:avLst/>
              <a:gdLst/>
              <a:ahLst/>
              <a:cxnLst/>
              <a:rect l="l" t="t" r="r" b="b"/>
              <a:pathLst>
                <a:path w="34926" h="3070" extrusionOk="0">
                  <a:moveTo>
                    <a:pt x="34925" y="3070"/>
                  </a:moveTo>
                  <a:lnTo>
                    <a:pt x="0" y="3070"/>
                  </a:lnTo>
                  <a:lnTo>
                    <a:pt x="0" y="501"/>
                  </a:lnTo>
                  <a:cubicBezTo>
                    <a:pt x="0" y="234"/>
                    <a:pt x="200" y="1"/>
                    <a:pt x="467" y="1"/>
                  </a:cubicBezTo>
                  <a:lnTo>
                    <a:pt x="34458" y="34"/>
                  </a:lnTo>
                  <a:cubicBezTo>
                    <a:pt x="34725" y="34"/>
                    <a:pt x="34925" y="234"/>
                    <a:pt x="34925" y="5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4836382" y="2538215"/>
              <a:ext cx="655503" cy="64267"/>
            </a:xfrm>
            <a:custGeom>
              <a:avLst/>
              <a:gdLst/>
              <a:ahLst/>
              <a:cxnLst/>
              <a:rect l="l" t="t" r="r" b="b"/>
              <a:pathLst>
                <a:path w="35393" h="3470" extrusionOk="0">
                  <a:moveTo>
                    <a:pt x="735" y="401"/>
                  </a:moveTo>
                  <a:lnTo>
                    <a:pt x="34692" y="434"/>
                  </a:lnTo>
                  <a:cubicBezTo>
                    <a:pt x="34759" y="434"/>
                    <a:pt x="34826" y="468"/>
                    <a:pt x="34892" y="501"/>
                  </a:cubicBezTo>
                  <a:cubicBezTo>
                    <a:pt x="34926" y="568"/>
                    <a:pt x="34959" y="634"/>
                    <a:pt x="34959" y="701"/>
                  </a:cubicBezTo>
                  <a:lnTo>
                    <a:pt x="34959" y="3069"/>
                  </a:lnTo>
                  <a:lnTo>
                    <a:pt x="434" y="3036"/>
                  </a:lnTo>
                  <a:lnTo>
                    <a:pt x="434" y="701"/>
                  </a:lnTo>
                  <a:cubicBezTo>
                    <a:pt x="434" y="534"/>
                    <a:pt x="568" y="401"/>
                    <a:pt x="735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34" y="301"/>
                    <a:pt x="34" y="701"/>
                  </a:cubicBezTo>
                  <a:lnTo>
                    <a:pt x="1" y="3270"/>
                  </a:lnTo>
                  <a:cubicBezTo>
                    <a:pt x="1" y="3303"/>
                    <a:pt x="34" y="3370"/>
                    <a:pt x="67" y="3403"/>
                  </a:cubicBezTo>
                  <a:cubicBezTo>
                    <a:pt x="101" y="3436"/>
                    <a:pt x="167" y="3470"/>
                    <a:pt x="234" y="3470"/>
                  </a:cubicBezTo>
                  <a:lnTo>
                    <a:pt x="35159" y="3470"/>
                  </a:lnTo>
                  <a:cubicBezTo>
                    <a:pt x="35293" y="3470"/>
                    <a:pt x="35359" y="3403"/>
                    <a:pt x="35393" y="3270"/>
                  </a:cubicBezTo>
                  <a:lnTo>
                    <a:pt x="35393" y="701"/>
                  </a:lnTo>
                  <a:cubicBezTo>
                    <a:pt x="35393" y="534"/>
                    <a:pt x="35293" y="367"/>
                    <a:pt x="35193" y="234"/>
                  </a:cubicBezTo>
                  <a:cubicBezTo>
                    <a:pt x="35059" y="101"/>
                    <a:pt x="34859" y="1"/>
                    <a:pt x="34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5441823" y="2558440"/>
              <a:ext cx="22873" cy="23040"/>
            </a:xfrm>
            <a:custGeom>
              <a:avLst/>
              <a:gdLst/>
              <a:ahLst/>
              <a:cxnLst/>
              <a:rect l="l" t="t" r="r" b="b"/>
              <a:pathLst>
                <a:path w="1235" h="1244" extrusionOk="0">
                  <a:moveTo>
                    <a:pt x="218" y="1"/>
                  </a:moveTo>
                  <a:cubicBezTo>
                    <a:pt x="168" y="1"/>
                    <a:pt x="117" y="26"/>
                    <a:pt x="67" y="76"/>
                  </a:cubicBezTo>
                  <a:cubicBezTo>
                    <a:pt x="1" y="143"/>
                    <a:pt x="1" y="276"/>
                    <a:pt x="67" y="376"/>
                  </a:cubicBezTo>
                  <a:lnTo>
                    <a:pt x="868" y="1177"/>
                  </a:lnTo>
                  <a:cubicBezTo>
                    <a:pt x="901" y="1210"/>
                    <a:pt x="968" y="1244"/>
                    <a:pt x="1001" y="1244"/>
                  </a:cubicBezTo>
                  <a:cubicBezTo>
                    <a:pt x="1068" y="1244"/>
                    <a:pt x="1135" y="1210"/>
                    <a:pt x="1168" y="1177"/>
                  </a:cubicBezTo>
                  <a:cubicBezTo>
                    <a:pt x="1235" y="1077"/>
                    <a:pt x="1235" y="943"/>
                    <a:pt x="1168" y="877"/>
                  </a:cubicBezTo>
                  <a:lnTo>
                    <a:pt x="368" y="76"/>
                  </a:lnTo>
                  <a:cubicBezTo>
                    <a:pt x="318" y="26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5441823" y="2558440"/>
              <a:ext cx="22873" cy="23040"/>
            </a:xfrm>
            <a:custGeom>
              <a:avLst/>
              <a:gdLst/>
              <a:ahLst/>
              <a:cxnLst/>
              <a:rect l="l" t="t" r="r" b="b"/>
              <a:pathLst>
                <a:path w="1235" h="1244" extrusionOk="0">
                  <a:moveTo>
                    <a:pt x="1018" y="1"/>
                  </a:moveTo>
                  <a:cubicBezTo>
                    <a:pt x="968" y="1"/>
                    <a:pt x="918" y="26"/>
                    <a:pt x="868" y="76"/>
                  </a:cubicBezTo>
                  <a:lnTo>
                    <a:pt x="67" y="877"/>
                  </a:lnTo>
                  <a:cubicBezTo>
                    <a:pt x="1" y="943"/>
                    <a:pt x="1" y="1077"/>
                    <a:pt x="67" y="1177"/>
                  </a:cubicBezTo>
                  <a:cubicBezTo>
                    <a:pt x="101" y="1210"/>
                    <a:pt x="168" y="1244"/>
                    <a:pt x="201" y="1244"/>
                  </a:cubicBezTo>
                  <a:cubicBezTo>
                    <a:pt x="268" y="1244"/>
                    <a:pt x="334" y="1210"/>
                    <a:pt x="368" y="1177"/>
                  </a:cubicBezTo>
                  <a:lnTo>
                    <a:pt x="1168" y="376"/>
                  </a:lnTo>
                  <a:cubicBezTo>
                    <a:pt x="1235" y="276"/>
                    <a:pt x="1235" y="143"/>
                    <a:pt x="1168" y="76"/>
                  </a:cubicBezTo>
                  <a:cubicBezTo>
                    <a:pt x="1118" y="26"/>
                    <a:pt x="1068" y="1"/>
                    <a:pt x="10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4987122" y="2683399"/>
              <a:ext cx="317574" cy="326223"/>
            </a:xfrm>
            <a:custGeom>
              <a:avLst/>
              <a:gdLst/>
              <a:ahLst/>
              <a:cxnLst/>
              <a:rect l="l" t="t" r="r" b="b"/>
              <a:pathLst>
                <a:path w="17147" h="17614" extrusionOk="0">
                  <a:moveTo>
                    <a:pt x="901" y="10441"/>
                  </a:moveTo>
                  <a:cubicBezTo>
                    <a:pt x="1802" y="14811"/>
                    <a:pt x="6072" y="17613"/>
                    <a:pt x="10442" y="16712"/>
                  </a:cubicBezTo>
                  <a:cubicBezTo>
                    <a:pt x="11743" y="16446"/>
                    <a:pt x="12910" y="15879"/>
                    <a:pt x="13877" y="15111"/>
                  </a:cubicBezTo>
                  <a:lnTo>
                    <a:pt x="16613" y="16112"/>
                  </a:lnTo>
                  <a:lnTo>
                    <a:pt x="15645" y="13077"/>
                  </a:lnTo>
                  <a:cubicBezTo>
                    <a:pt x="16713" y="11375"/>
                    <a:pt x="17146" y="9307"/>
                    <a:pt x="16713" y="7206"/>
                  </a:cubicBezTo>
                  <a:cubicBezTo>
                    <a:pt x="15812" y="2836"/>
                    <a:pt x="11542" y="0"/>
                    <a:pt x="7173" y="901"/>
                  </a:cubicBezTo>
                  <a:cubicBezTo>
                    <a:pt x="2803" y="1802"/>
                    <a:pt x="1" y="6071"/>
                    <a:pt x="901" y="104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4991455" y="2692974"/>
              <a:ext cx="316944" cy="307369"/>
            </a:xfrm>
            <a:custGeom>
              <a:avLst/>
              <a:gdLst/>
              <a:ahLst/>
              <a:cxnLst/>
              <a:rect l="l" t="t" r="r" b="b"/>
              <a:pathLst>
                <a:path w="17113" h="16596" extrusionOk="0">
                  <a:moveTo>
                    <a:pt x="8573" y="417"/>
                  </a:moveTo>
                  <a:cubicBezTo>
                    <a:pt x="10108" y="417"/>
                    <a:pt x="11609" y="884"/>
                    <a:pt x="12910" y="1718"/>
                  </a:cubicBezTo>
                  <a:cubicBezTo>
                    <a:pt x="14644" y="2886"/>
                    <a:pt x="15845" y="4654"/>
                    <a:pt x="16279" y="6722"/>
                  </a:cubicBezTo>
                  <a:cubicBezTo>
                    <a:pt x="16679" y="8690"/>
                    <a:pt x="16312" y="10725"/>
                    <a:pt x="15245" y="12459"/>
                  </a:cubicBezTo>
                  <a:cubicBezTo>
                    <a:pt x="15211" y="12493"/>
                    <a:pt x="15211" y="12560"/>
                    <a:pt x="15245" y="12626"/>
                  </a:cubicBezTo>
                  <a:lnTo>
                    <a:pt x="16078" y="15261"/>
                  </a:lnTo>
                  <a:lnTo>
                    <a:pt x="13710" y="14394"/>
                  </a:lnTo>
                  <a:cubicBezTo>
                    <a:pt x="13691" y="14384"/>
                    <a:pt x="13668" y="14380"/>
                    <a:pt x="13645" y="14380"/>
                  </a:cubicBezTo>
                  <a:cubicBezTo>
                    <a:pt x="13591" y="14380"/>
                    <a:pt x="13534" y="14404"/>
                    <a:pt x="13510" y="14428"/>
                  </a:cubicBezTo>
                  <a:cubicBezTo>
                    <a:pt x="12509" y="15228"/>
                    <a:pt x="11408" y="15762"/>
                    <a:pt x="10141" y="15995"/>
                  </a:cubicBezTo>
                  <a:cubicBezTo>
                    <a:pt x="9606" y="16109"/>
                    <a:pt x="9067" y="16166"/>
                    <a:pt x="8530" y="16166"/>
                  </a:cubicBezTo>
                  <a:cubicBezTo>
                    <a:pt x="7025" y="16166"/>
                    <a:pt x="5540" y="15722"/>
                    <a:pt x="4237" y="14861"/>
                  </a:cubicBezTo>
                  <a:cubicBezTo>
                    <a:pt x="2502" y="13694"/>
                    <a:pt x="1301" y="11926"/>
                    <a:pt x="868" y="9891"/>
                  </a:cubicBezTo>
                  <a:cubicBezTo>
                    <a:pt x="434" y="7823"/>
                    <a:pt x="834" y="5721"/>
                    <a:pt x="2002" y="3953"/>
                  </a:cubicBezTo>
                  <a:cubicBezTo>
                    <a:pt x="3169" y="2219"/>
                    <a:pt x="4937" y="1018"/>
                    <a:pt x="6972" y="584"/>
                  </a:cubicBezTo>
                  <a:cubicBezTo>
                    <a:pt x="7506" y="484"/>
                    <a:pt x="8039" y="417"/>
                    <a:pt x="8573" y="417"/>
                  </a:cubicBezTo>
                  <a:close/>
                  <a:moveTo>
                    <a:pt x="8617" y="1"/>
                  </a:moveTo>
                  <a:cubicBezTo>
                    <a:pt x="8049" y="1"/>
                    <a:pt x="7476" y="61"/>
                    <a:pt x="6905" y="184"/>
                  </a:cubicBezTo>
                  <a:cubicBezTo>
                    <a:pt x="4737" y="618"/>
                    <a:pt x="2869" y="1885"/>
                    <a:pt x="1668" y="3720"/>
                  </a:cubicBezTo>
                  <a:cubicBezTo>
                    <a:pt x="434" y="5588"/>
                    <a:pt x="0" y="7789"/>
                    <a:pt x="467" y="9958"/>
                  </a:cubicBezTo>
                  <a:cubicBezTo>
                    <a:pt x="901" y="12126"/>
                    <a:pt x="2169" y="13994"/>
                    <a:pt x="4003" y="15195"/>
                  </a:cubicBezTo>
                  <a:cubicBezTo>
                    <a:pt x="5371" y="16129"/>
                    <a:pt x="6939" y="16596"/>
                    <a:pt x="8540" y="16596"/>
                  </a:cubicBezTo>
                  <a:cubicBezTo>
                    <a:pt x="9107" y="16596"/>
                    <a:pt x="9674" y="16529"/>
                    <a:pt x="10241" y="16396"/>
                  </a:cubicBezTo>
                  <a:cubicBezTo>
                    <a:pt x="11509" y="16129"/>
                    <a:pt x="12643" y="15595"/>
                    <a:pt x="13677" y="14828"/>
                  </a:cubicBezTo>
                  <a:lnTo>
                    <a:pt x="16312" y="15795"/>
                  </a:lnTo>
                  <a:cubicBezTo>
                    <a:pt x="16379" y="15795"/>
                    <a:pt x="16479" y="15795"/>
                    <a:pt x="16512" y="15728"/>
                  </a:cubicBezTo>
                  <a:cubicBezTo>
                    <a:pt x="16579" y="15695"/>
                    <a:pt x="16612" y="15595"/>
                    <a:pt x="16579" y="15528"/>
                  </a:cubicBezTo>
                  <a:lnTo>
                    <a:pt x="15645" y="12593"/>
                  </a:lnTo>
                  <a:cubicBezTo>
                    <a:pt x="16746" y="10792"/>
                    <a:pt x="17113" y="8690"/>
                    <a:pt x="16679" y="6622"/>
                  </a:cubicBezTo>
                  <a:cubicBezTo>
                    <a:pt x="16245" y="4454"/>
                    <a:pt x="14978" y="2586"/>
                    <a:pt x="13143" y="1385"/>
                  </a:cubicBezTo>
                  <a:cubicBezTo>
                    <a:pt x="11767" y="475"/>
                    <a:pt x="10209" y="1"/>
                    <a:pt x="8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5063112" y="2830435"/>
              <a:ext cx="32152" cy="32152"/>
            </a:xfrm>
            <a:custGeom>
              <a:avLst/>
              <a:gdLst/>
              <a:ahLst/>
              <a:cxnLst/>
              <a:rect l="l" t="t" r="r" b="b"/>
              <a:pathLst>
                <a:path w="1736" h="1736" extrusionOk="0">
                  <a:moveTo>
                    <a:pt x="868" y="434"/>
                  </a:moveTo>
                  <a:cubicBezTo>
                    <a:pt x="1102" y="434"/>
                    <a:pt x="1302" y="634"/>
                    <a:pt x="1302" y="868"/>
                  </a:cubicBezTo>
                  <a:cubicBezTo>
                    <a:pt x="1302" y="1135"/>
                    <a:pt x="1102" y="1335"/>
                    <a:pt x="868" y="1335"/>
                  </a:cubicBezTo>
                  <a:cubicBezTo>
                    <a:pt x="601" y="1335"/>
                    <a:pt x="401" y="1135"/>
                    <a:pt x="401" y="868"/>
                  </a:cubicBezTo>
                  <a:cubicBezTo>
                    <a:pt x="401" y="634"/>
                    <a:pt x="601" y="434"/>
                    <a:pt x="868" y="434"/>
                  </a:cubicBezTo>
                  <a:close/>
                  <a:moveTo>
                    <a:pt x="868" y="1"/>
                  </a:moveTo>
                  <a:cubicBezTo>
                    <a:pt x="368" y="1"/>
                    <a:pt x="1" y="401"/>
                    <a:pt x="1" y="868"/>
                  </a:cubicBezTo>
                  <a:cubicBezTo>
                    <a:pt x="1" y="1335"/>
                    <a:pt x="368" y="1735"/>
                    <a:pt x="868" y="1735"/>
                  </a:cubicBezTo>
                  <a:cubicBezTo>
                    <a:pt x="1335" y="1735"/>
                    <a:pt x="1735" y="1335"/>
                    <a:pt x="1735" y="868"/>
                  </a:cubicBezTo>
                  <a:cubicBezTo>
                    <a:pt x="1735" y="401"/>
                    <a:pt x="1335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5205832" y="2830435"/>
              <a:ext cx="32133" cy="32152"/>
            </a:xfrm>
            <a:custGeom>
              <a:avLst/>
              <a:gdLst/>
              <a:ahLst/>
              <a:cxnLst/>
              <a:rect l="l" t="t" r="r" b="b"/>
              <a:pathLst>
                <a:path w="1735" h="1736" extrusionOk="0">
                  <a:moveTo>
                    <a:pt x="868" y="434"/>
                  </a:moveTo>
                  <a:cubicBezTo>
                    <a:pt x="1101" y="434"/>
                    <a:pt x="1301" y="634"/>
                    <a:pt x="1301" y="868"/>
                  </a:cubicBezTo>
                  <a:cubicBezTo>
                    <a:pt x="1301" y="1135"/>
                    <a:pt x="1101" y="1335"/>
                    <a:pt x="868" y="1335"/>
                  </a:cubicBezTo>
                  <a:cubicBezTo>
                    <a:pt x="601" y="1335"/>
                    <a:pt x="401" y="1135"/>
                    <a:pt x="401" y="868"/>
                  </a:cubicBezTo>
                  <a:cubicBezTo>
                    <a:pt x="401" y="634"/>
                    <a:pt x="601" y="434"/>
                    <a:pt x="868" y="434"/>
                  </a:cubicBezTo>
                  <a:close/>
                  <a:moveTo>
                    <a:pt x="868" y="1"/>
                  </a:moveTo>
                  <a:cubicBezTo>
                    <a:pt x="401" y="1"/>
                    <a:pt x="0" y="401"/>
                    <a:pt x="0" y="868"/>
                  </a:cubicBezTo>
                  <a:cubicBezTo>
                    <a:pt x="0" y="1335"/>
                    <a:pt x="401" y="1735"/>
                    <a:pt x="868" y="1735"/>
                  </a:cubicBezTo>
                  <a:cubicBezTo>
                    <a:pt x="1335" y="1735"/>
                    <a:pt x="1735" y="1335"/>
                    <a:pt x="1735" y="868"/>
                  </a:cubicBezTo>
                  <a:cubicBezTo>
                    <a:pt x="1735" y="401"/>
                    <a:pt x="1335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5137250" y="2830435"/>
              <a:ext cx="32152" cy="32152"/>
            </a:xfrm>
            <a:custGeom>
              <a:avLst/>
              <a:gdLst/>
              <a:ahLst/>
              <a:cxnLst/>
              <a:rect l="l" t="t" r="r" b="b"/>
              <a:pathLst>
                <a:path w="1736" h="1736" extrusionOk="0">
                  <a:moveTo>
                    <a:pt x="868" y="434"/>
                  </a:moveTo>
                  <a:cubicBezTo>
                    <a:pt x="1101" y="434"/>
                    <a:pt x="1302" y="634"/>
                    <a:pt x="1302" y="868"/>
                  </a:cubicBezTo>
                  <a:cubicBezTo>
                    <a:pt x="1302" y="1135"/>
                    <a:pt x="1101" y="1335"/>
                    <a:pt x="868" y="1335"/>
                  </a:cubicBezTo>
                  <a:cubicBezTo>
                    <a:pt x="601" y="1335"/>
                    <a:pt x="401" y="1135"/>
                    <a:pt x="401" y="868"/>
                  </a:cubicBezTo>
                  <a:cubicBezTo>
                    <a:pt x="401" y="634"/>
                    <a:pt x="601" y="434"/>
                    <a:pt x="868" y="434"/>
                  </a:cubicBezTo>
                  <a:close/>
                  <a:moveTo>
                    <a:pt x="868" y="1"/>
                  </a:moveTo>
                  <a:cubicBezTo>
                    <a:pt x="368" y="1"/>
                    <a:pt x="1" y="401"/>
                    <a:pt x="1" y="868"/>
                  </a:cubicBezTo>
                  <a:cubicBezTo>
                    <a:pt x="1" y="1335"/>
                    <a:pt x="368" y="1735"/>
                    <a:pt x="868" y="1735"/>
                  </a:cubicBezTo>
                  <a:cubicBezTo>
                    <a:pt x="1335" y="1735"/>
                    <a:pt x="1735" y="1335"/>
                    <a:pt x="1735" y="868"/>
                  </a:cubicBezTo>
                  <a:cubicBezTo>
                    <a:pt x="1735" y="401"/>
                    <a:pt x="1335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4954377" y="2674898"/>
              <a:ext cx="400880" cy="348374"/>
            </a:xfrm>
            <a:custGeom>
              <a:avLst/>
              <a:gdLst/>
              <a:ahLst/>
              <a:cxnLst/>
              <a:rect l="l" t="t" r="r" b="b"/>
              <a:pathLst>
                <a:path w="21645" h="18810" extrusionOk="0">
                  <a:moveTo>
                    <a:pt x="10865" y="1"/>
                  </a:moveTo>
                  <a:cubicBezTo>
                    <a:pt x="10448" y="1"/>
                    <a:pt x="10028" y="31"/>
                    <a:pt x="9608" y="93"/>
                  </a:cubicBezTo>
                  <a:cubicBezTo>
                    <a:pt x="6005" y="626"/>
                    <a:pt x="3537" y="2628"/>
                    <a:pt x="2169" y="5963"/>
                  </a:cubicBezTo>
                  <a:cubicBezTo>
                    <a:pt x="1991" y="6468"/>
                    <a:pt x="1787" y="6708"/>
                    <a:pt x="1297" y="6708"/>
                  </a:cubicBezTo>
                  <a:cubicBezTo>
                    <a:pt x="1237" y="6708"/>
                    <a:pt x="1172" y="6705"/>
                    <a:pt x="1102" y="6697"/>
                  </a:cubicBezTo>
                  <a:cubicBezTo>
                    <a:pt x="1081" y="6696"/>
                    <a:pt x="1060" y="6696"/>
                    <a:pt x="1039" y="6696"/>
                  </a:cubicBezTo>
                  <a:cubicBezTo>
                    <a:pt x="408" y="6696"/>
                    <a:pt x="1" y="7185"/>
                    <a:pt x="1" y="7831"/>
                  </a:cubicBezTo>
                  <a:cubicBezTo>
                    <a:pt x="1" y="8799"/>
                    <a:pt x="1" y="9733"/>
                    <a:pt x="1" y="10667"/>
                  </a:cubicBezTo>
                  <a:cubicBezTo>
                    <a:pt x="1" y="11334"/>
                    <a:pt x="468" y="11801"/>
                    <a:pt x="1102" y="11801"/>
                  </a:cubicBezTo>
                  <a:cubicBezTo>
                    <a:pt x="1302" y="11801"/>
                    <a:pt x="1502" y="11816"/>
                    <a:pt x="1702" y="11816"/>
                  </a:cubicBezTo>
                  <a:cubicBezTo>
                    <a:pt x="1802" y="11816"/>
                    <a:pt x="1902" y="11812"/>
                    <a:pt x="2002" y="11801"/>
                  </a:cubicBezTo>
                  <a:cubicBezTo>
                    <a:pt x="2036" y="11797"/>
                    <a:pt x="2066" y="11795"/>
                    <a:pt x="2093" y="11795"/>
                  </a:cubicBezTo>
                  <a:cubicBezTo>
                    <a:pt x="2286" y="11795"/>
                    <a:pt x="2348" y="11897"/>
                    <a:pt x="2436" y="12101"/>
                  </a:cubicBezTo>
                  <a:cubicBezTo>
                    <a:pt x="3670" y="15404"/>
                    <a:pt x="6005" y="17372"/>
                    <a:pt x="9474" y="18005"/>
                  </a:cubicBezTo>
                  <a:cubicBezTo>
                    <a:pt x="9608" y="18039"/>
                    <a:pt x="9708" y="18105"/>
                    <a:pt x="9775" y="18206"/>
                  </a:cubicBezTo>
                  <a:cubicBezTo>
                    <a:pt x="10018" y="18585"/>
                    <a:pt x="10394" y="18810"/>
                    <a:pt x="10794" y="18810"/>
                  </a:cubicBezTo>
                  <a:cubicBezTo>
                    <a:pt x="10887" y="18810"/>
                    <a:pt x="10981" y="18798"/>
                    <a:pt x="11075" y="18773"/>
                  </a:cubicBezTo>
                  <a:cubicBezTo>
                    <a:pt x="11576" y="18639"/>
                    <a:pt x="11943" y="18206"/>
                    <a:pt x="11943" y="17705"/>
                  </a:cubicBezTo>
                  <a:cubicBezTo>
                    <a:pt x="11976" y="17205"/>
                    <a:pt x="11709" y="16738"/>
                    <a:pt x="11242" y="16571"/>
                  </a:cubicBezTo>
                  <a:cubicBezTo>
                    <a:pt x="11090" y="16510"/>
                    <a:pt x="10934" y="16480"/>
                    <a:pt x="10782" y="16480"/>
                  </a:cubicBezTo>
                  <a:cubicBezTo>
                    <a:pt x="10435" y="16480"/>
                    <a:pt x="10107" y="16636"/>
                    <a:pt x="9875" y="16938"/>
                  </a:cubicBezTo>
                  <a:cubicBezTo>
                    <a:pt x="9798" y="17040"/>
                    <a:pt x="9722" y="17083"/>
                    <a:pt x="9616" y="17083"/>
                  </a:cubicBezTo>
                  <a:cubicBezTo>
                    <a:pt x="9583" y="17083"/>
                    <a:pt x="9547" y="17079"/>
                    <a:pt x="9508" y="17071"/>
                  </a:cubicBezTo>
                  <a:cubicBezTo>
                    <a:pt x="5305" y="16438"/>
                    <a:pt x="2336" y="12401"/>
                    <a:pt x="2970" y="8132"/>
                  </a:cubicBezTo>
                  <a:cubicBezTo>
                    <a:pt x="3536" y="4018"/>
                    <a:pt x="7068" y="1323"/>
                    <a:pt x="10824" y="1323"/>
                  </a:cubicBezTo>
                  <a:cubicBezTo>
                    <a:pt x="12154" y="1323"/>
                    <a:pt x="13513" y="1661"/>
                    <a:pt x="14778" y="2394"/>
                  </a:cubicBezTo>
                  <a:cubicBezTo>
                    <a:pt x="17947" y="4262"/>
                    <a:pt x="19415" y="7965"/>
                    <a:pt x="18381" y="11501"/>
                  </a:cubicBezTo>
                  <a:cubicBezTo>
                    <a:pt x="18381" y="11601"/>
                    <a:pt x="18347" y="11668"/>
                    <a:pt x="18314" y="11801"/>
                  </a:cubicBezTo>
                  <a:lnTo>
                    <a:pt x="20382" y="11801"/>
                  </a:lnTo>
                  <a:cubicBezTo>
                    <a:pt x="21116" y="11801"/>
                    <a:pt x="21583" y="11367"/>
                    <a:pt x="21583" y="10633"/>
                  </a:cubicBezTo>
                  <a:cubicBezTo>
                    <a:pt x="21583" y="9833"/>
                    <a:pt x="21550" y="9032"/>
                    <a:pt x="21583" y="8232"/>
                  </a:cubicBezTo>
                  <a:cubicBezTo>
                    <a:pt x="21644" y="7192"/>
                    <a:pt x="21201" y="6685"/>
                    <a:pt x="20304" y="6685"/>
                  </a:cubicBezTo>
                  <a:cubicBezTo>
                    <a:pt x="20222" y="6685"/>
                    <a:pt x="20137" y="6689"/>
                    <a:pt x="20049" y="6697"/>
                  </a:cubicBezTo>
                  <a:cubicBezTo>
                    <a:pt x="20012" y="6701"/>
                    <a:pt x="19978" y="6703"/>
                    <a:pt x="19946" y="6703"/>
                  </a:cubicBezTo>
                  <a:cubicBezTo>
                    <a:pt x="19717" y="6703"/>
                    <a:pt x="19607" y="6594"/>
                    <a:pt x="19548" y="6330"/>
                  </a:cubicBezTo>
                  <a:cubicBezTo>
                    <a:pt x="18314" y="2568"/>
                    <a:pt x="14717" y="1"/>
                    <a:pt x="108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5059408" y="3160955"/>
              <a:ext cx="208839" cy="19"/>
            </a:xfrm>
            <a:custGeom>
              <a:avLst/>
              <a:gdLst/>
              <a:ahLst/>
              <a:cxnLst/>
              <a:rect l="l" t="t" r="r" b="b"/>
              <a:pathLst>
                <a:path w="11276" h="1" extrusionOk="0">
                  <a:moveTo>
                    <a:pt x="1" y="1"/>
                  </a:moveTo>
                  <a:lnTo>
                    <a:pt x="1127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5055704" y="3157251"/>
              <a:ext cx="216248" cy="8056"/>
            </a:xfrm>
            <a:custGeom>
              <a:avLst/>
              <a:gdLst/>
              <a:ahLst/>
              <a:cxnLst/>
              <a:rect l="l" t="t" r="r" b="b"/>
              <a:pathLst>
                <a:path w="11676" h="435" extrusionOk="0">
                  <a:moveTo>
                    <a:pt x="234" y="0"/>
                  </a:moveTo>
                  <a:cubicBezTo>
                    <a:pt x="101" y="0"/>
                    <a:pt x="0" y="101"/>
                    <a:pt x="0" y="201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11475" y="434"/>
                  </a:lnTo>
                  <a:cubicBezTo>
                    <a:pt x="11609" y="434"/>
                    <a:pt x="11675" y="334"/>
                    <a:pt x="11675" y="201"/>
                  </a:cubicBezTo>
                  <a:cubicBezTo>
                    <a:pt x="11675" y="101"/>
                    <a:pt x="11609" y="0"/>
                    <a:pt x="11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5098949" y="3198645"/>
              <a:ext cx="130367" cy="19"/>
            </a:xfrm>
            <a:custGeom>
              <a:avLst/>
              <a:gdLst/>
              <a:ahLst/>
              <a:cxnLst/>
              <a:rect l="l" t="t" r="r" b="b"/>
              <a:pathLst>
                <a:path w="7039" h="1" extrusionOk="0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5095245" y="3194940"/>
              <a:ext cx="137775" cy="8038"/>
            </a:xfrm>
            <a:custGeom>
              <a:avLst/>
              <a:gdLst/>
              <a:ahLst/>
              <a:cxnLst/>
              <a:rect l="l" t="t" r="r" b="b"/>
              <a:pathLst>
                <a:path w="7439" h="434" extrusionOk="0">
                  <a:moveTo>
                    <a:pt x="200" y="0"/>
                  </a:moveTo>
                  <a:cubicBezTo>
                    <a:pt x="67" y="0"/>
                    <a:pt x="0" y="100"/>
                    <a:pt x="0" y="200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7239" y="434"/>
                  </a:lnTo>
                  <a:cubicBezTo>
                    <a:pt x="7339" y="434"/>
                    <a:pt x="7439" y="334"/>
                    <a:pt x="7439" y="200"/>
                  </a:cubicBezTo>
                  <a:cubicBezTo>
                    <a:pt x="7439" y="100"/>
                    <a:pt x="7339" y="0"/>
                    <a:pt x="7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" name="Google Shape;2393;p44"/>
          <p:cNvGrpSpPr/>
          <p:nvPr/>
        </p:nvGrpSpPr>
        <p:grpSpPr>
          <a:xfrm>
            <a:off x="7181071" y="3477777"/>
            <a:ext cx="1249828" cy="1050869"/>
            <a:chOff x="7599796" y="2922083"/>
            <a:chExt cx="1249828" cy="1050869"/>
          </a:xfrm>
        </p:grpSpPr>
        <p:sp>
          <p:nvSpPr>
            <p:cNvPr id="2394" name="Google Shape;2394;p44"/>
            <p:cNvSpPr/>
            <p:nvPr/>
          </p:nvSpPr>
          <p:spPr>
            <a:xfrm>
              <a:off x="7890164" y="3121013"/>
              <a:ext cx="854402" cy="851939"/>
            </a:xfrm>
            <a:custGeom>
              <a:avLst/>
              <a:gdLst/>
              <a:ahLst/>
              <a:cxnLst/>
              <a:rect l="l" t="t" r="r" b="b"/>
              <a:pathLst>
                <a:path w="46134" h="46001" extrusionOk="0">
                  <a:moveTo>
                    <a:pt x="20149" y="46000"/>
                  </a:moveTo>
                  <a:cubicBezTo>
                    <a:pt x="20015" y="46000"/>
                    <a:pt x="19882" y="46000"/>
                    <a:pt x="19782" y="45967"/>
                  </a:cubicBezTo>
                  <a:lnTo>
                    <a:pt x="16579" y="45266"/>
                  </a:lnTo>
                  <a:cubicBezTo>
                    <a:pt x="16112" y="45166"/>
                    <a:pt x="15745" y="44899"/>
                    <a:pt x="15479" y="44499"/>
                  </a:cubicBezTo>
                  <a:cubicBezTo>
                    <a:pt x="15245" y="44099"/>
                    <a:pt x="15145" y="43665"/>
                    <a:pt x="15245" y="43198"/>
                  </a:cubicBezTo>
                  <a:lnTo>
                    <a:pt x="16179" y="39028"/>
                  </a:lnTo>
                  <a:cubicBezTo>
                    <a:pt x="14044" y="38094"/>
                    <a:pt x="12143" y="36760"/>
                    <a:pt x="10542" y="35092"/>
                  </a:cubicBezTo>
                  <a:lnTo>
                    <a:pt x="6939" y="37394"/>
                  </a:lnTo>
                  <a:cubicBezTo>
                    <a:pt x="6539" y="37661"/>
                    <a:pt x="6072" y="37727"/>
                    <a:pt x="5638" y="37627"/>
                  </a:cubicBezTo>
                  <a:cubicBezTo>
                    <a:pt x="5171" y="37527"/>
                    <a:pt x="4804" y="37260"/>
                    <a:pt x="4537" y="36894"/>
                  </a:cubicBezTo>
                  <a:lnTo>
                    <a:pt x="2769" y="34125"/>
                  </a:lnTo>
                  <a:cubicBezTo>
                    <a:pt x="2269" y="33324"/>
                    <a:pt x="2503" y="32257"/>
                    <a:pt x="3303" y="31723"/>
                  </a:cubicBezTo>
                  <a:lnTo>
                    <a:pt x="6906" y="29421"/>
                  </a:lnTo>
                  <a:cubicBezTo>
                    <a:pt x="6039" y="27253"/>
                    <a:pt x="5638" y="24985"/>
                    <a:pt x="5705" y="22683"/>
                  </a:cubicBezTo>
                  <a:lnTo>
                    <a:pt x="1502" y="21749"/>
                  </a:lnTo>
                  <a:cubicBezTo>
                    <a:pt x="568" y="21549"/>
                    <a:pt x="1" y="20615"/>
                    <a:pt x="201" y="19681"/>
                  </a:cubicBezTo>
                  <a:lnTo>
                    <a:pt x="901" y="16512"/>
                  </a:lnTo>
                  <a:cubicBezTo>
                    <a:pt x="1002" y="16045"/>
                    <a:pt x="1268" y="15678"/>
                    <a:pt x="1669" y="15411"/>
                  </a:cubicBezTo>
                  <a:cubicBezTo>
                    <a:pt x="2036" y="15178"/>
                    <a:pt x="2503" y="15078"/>
                    <a:pt x="2970" y="15178"/>
                  </a:cubicBezTo>
                  <a:lnTo>
                    <a:pt x="7139" y="16079"/>
                  </a:lnTo>
                  <a:cubicBezTo>
                    <a:pt x="8073" y="13977"/>
                    <a:pt x="9374" y="12076"/>
                    <a:pt x="11075" y="10475"/>
                  </a:cubicBezTo>
                  <a:lnTo>
                    <a:pt x="8740" y="6872"/>
                  </a:lnTo>
                  <a:cubicBezTo>
                    <a:pt x="8507" y="6472"/>
                    <a:pt x="8407" y="6005"/>
                    <a:pt x="8507" y="5538"/>
                  </a:cubicBezTo>
                  <a:cubicBezTo>
                    <a:pt x="8607" y="5104"/>
                    <a:pt x="8874" y="4704"/>
                    <a:pt x="9274" y="4470"/>
                  </a:cubicBezTo>
                  <a:lnTo>
                    <a:pt x="12043" y="2702"/>
                  </a:lnTo>
                  <a:cubicBezTo>
                    <a:pt x="12843" y="2169"/>
                    <a:pt x="13911" y="2436"/>
                    <a:pt x="14411" y="3236"/>
                  </a:cubicBezTo>
                  <a:lnTo>
                    <a:pt x="16746" y="6839"/>
                  </a:lnTo>
                  <a:cubicBezTo>
                    <a:pt x="18881" y="5971"/>
                    <a:pt x="21183" y="5571"/>
                    <a:pt x="23484" y="5604"/>
                  </a:cubicBezTo>
                  <a:lnTo>
                    <a:pt x="24385" y="1435"/>
                  </a:lnTo>
                  <a:cubicBezTo>
                    <a:pt x="24485" y="1001"/>
                    <a:pt x="24752" y="601"/>
                    <a:pt x="25152" y="334"/>
                  </a:cubicBezTo>
                  <a:cubicBezTo>
                    <a:pt x="25552" y="101"/>
                    <a:pt x="26019" y="0"/>
                    <a:pt x="26453" y="101"/>
                  </a:cubicBezTo>
                  <a:lnTo>
                    <a:pt x="29655" y="801"/>
                  </a:lnTo>
                  <a:cubicBezTo>
                    <a:pt x="30122" y="901"/>
                    <a:pt x="30489" y="1168"/>
                    <a:pt x="30756" y="1568"/>
                  </a:cubicBezTo>
                  <a:cubicBezTo>
                    <a:pt x="30990" y="1969"/>
                    <a:pt x="31090" y="2436"/>
                    <a:pt x="30990" y="2869"/>
                  </a:cubicBezTo>
                  <a:lnTo>
                    <a:pt x="30056" y="7072"/>
                  </a:lnTo>
                  <a:cubicBezTo>
                    <a:pt x="32191" y="7973"/>
                    <a:pt x="34092" y="9307"/>
                    <a:pt x="35693" y="10975"/>
                  </a:cubicBezTo>
                  <a:lnTo>
                    <a:pt x="39296" y="8673"/>
                  </a:lnTo>
                  <a:cubicBezTo>
                    <a:pt x="40096" y="8140"/>
                    <a:pt x="41164" y="8373"/>
                    <a:pt x="41697" y="9174"/>
                  </a:cubicBezTo>
                  <a:lnTo>
                    <a:pt x="43465" y="11942"/>
                  </a:lnTo>
                  <a:cubicBezTo>
                    <a:pt x="43966" y="12743"/>
                    <a:pt x="43732" y="13810"/>
                    <a:pt x="42932" y="14344"/>
                  </a:cubicBezTo>
                  <a:lnTo>
                    <a:pt x="39329" y="16646"/>
                  </a:lnTo>
                  <a:cubicBezTo>
                    <a:pt x="40196" y="18814"/>
                    <a:pt x="40597" y="21082"/>
                    <a:pt x="40530" y="23384"/>
                  </a:cubicBezTo>
                  <a:lnTo>
                    <a:pt x="44700" y="24318"/>
                  </a:lnTo>
                  <a:cubicBezTo>
                    <a:pt x="45167" y="24418"/>
                    <a:pt x="45567" y="24685"/>
                    <a:pt x="45800" y="25085"/>
                  </a:cubicBezTo>
                  <a:cubicBezTo>
                    <a:pt x="46067" y="25452"/>
                    <a:pt x="46134" y="25919"/>
                    <a:pt x="46034" y="26386"/>
                  </a:cubicBezTo>
                  <a:lnTo>
                    <a:pt x="45333" y="29588"/>
                  </a:lnTo>
                  <a:cubicBezTo>
                    <a:pt x="45133" y="30522"/>
                    <a:pt x="44199" y="31089"/>
                    <a:pt x="43265" y="30889"/>
                  </a:cubicBezTo>
                  <a:lnTo>
                    <a:pt x="39095" y="29989"/>
                  </a:lnTo>
                  <a:cubicBezTo>
                    <a:pt x="38161" y="32123"/>
                    <a:pt x="36861" y="33991"/>
                    <a:pt x="35159" y="35593"/>
                  </a:cubicBezTo>
                  <a:lnTo>
                    <a:pt x="37494" y="39229"/>
                  </a:lnTo>
                  <a:cubicBezTo>
                    <a:pt x="37728" y="39595"/>
                    <a:pt x="37828" y="40062"/>
                    <a:pt x="37728" y="40529"/>
                  </a:cubicBezTo>
                  <a:cubicBezTo>
                    <a:pt x="37628" y="40963"/>
                    <a:pt x="37361" y="41363"/>
                    <a:pt x="36961" y="41597"/>
                  </a:cubicBezTo>
                  <a:lnTo>
                    <a:pt x="34192" y="43365"/>
                  </a:lnTo>
                  <a:cubicBezTo>
                    <a:pt x="33391" y="43899"/>
                    <a:pt x="32324" y="43665"/>
                    <a:pt x="31824" y="42831"/>
                  </a:cubicBezTo>
                  <a:lnTo>
                    <a:pt x="29489" y="39229"/>
                  </a:lnTo>
                  <a:cubicBezTo>
                    <a:pt x="27354" y="40096"/>
                    <a:pt x="25085" y="40496"/>
                    <a:pt x="22750" y="40463"/>
                  </a:cubicBezTo>
                  <a:lnTo>
                    <a:pt x="21816" y="44632"/>
                  </a:lnTo>
                  <a:cubicBezTo>
                    <a:pt x="21716" y="45066"/>
                    <a:pt x="21450" y="45466"/>
                    <a:pt x="21083" y="45733"/>
                  </a:cubicBezTo>
                  <a:cubicBezTo>
                    <a:pt x="20782" y="45900"/>
                    <a:pt x="20482" y="46000"/>
                    <a:pt x="20149" y="46000"/>
                  </a:cubicBezTo>
                  <a:close/>
                  <a:moveTo>
                    <a:pt x="10575" y="34625"/>
                  </a:moveTo>
                  <a:cubicBezTo>
                    <a:pt x="10642" y="34625"/>
                    <a:pt x="10675" y="34625"/>
                    <a:pt x="10709" y="34692"/>
                  </a:cubicBezTo>
                  <a:cubicBezTo>
                    <a:pt x="12343" y="36427"/>
                    <a:pt x="14278" y="37761"/>
                    <a:pt x="16479" y="38695"/>
                  </a:cubicBezTo>
                  <a:cubicBezTo>
                    <a:pt x="16579" y="38728"/>
                    <a:pt x="16646" y="38828"/>
                    <a:pt x="16613" y="38928"/>
                  </a:cubicBezTo>
                  <a:lnTo>
                    <a:pt x="15645" y="43298"/>
                  </a:lnTo>
                  <a:cubicBezTo>
                    <a:pt x="15579" y="43632"/>
                    <a:pt x="15645" y="43999"/>
                    <a:pt x="15846" y="44265"/>
                  </a:cubicBezTo>
                  <a:cubicBezTo>
                    <a:pt x="16012" y="44566"/>
                    <a:pt x="16313" y="44766"/>
                    <a:pt x="16679" y="44866"/>
                  </a:cubicBezTo>
                  <a:lnTo>
                    <a:pt x="19848" y="45566"/>
                  </a:lnTo>
                  <a:cubicBezTo>
                    <a:pt x="20215" y="45633"/>
                    <a:pt x="20549" y="45566"/>
                    <a:pt x="20849" y="45366"/>
                  </a:cubicBezTo>
                  <a:cubicBezTo>
                    <a:pt x="21149" y="45199"/>
                    <a:pt x="21349" y="44899"/>
                    <a:pt x="21416" y="44566"/>
                  </a:cubicBezTo>
                  <a:lnTo>
                    <a:pt x="22384" y="40196"/>
                  </a:lnTo>
                  <a:cubicBezTo>
                    <a:pt x="22384" y="40096"/>
                    <a:pt x="22484" y="40029"/>
                    <a:pt x="22584" y="40029"/>
                  </a:cubicBezTo>
                  <a:cubicBezTo>
                    <a:pt x="24985" y="40129"/>
                    <a:pt x="27287" y="39696"/>
                    <a:pt x="29489" y="38795"/>
                  </a:cubicBezTo>
                  <a:cubicBezTo>
                    <a:pt x="29589" y="38762"/>
                    <a:pt x="29689" y="38795"/>
                    <a:pt x="29755" y="38862"/>
                  </a:cubicBezTo>
                  <a:lnTo>
                    <a:pt x="32157" y="42631"/>
                  </a:lnTo>
                  <a:cubicBezTo>
                    <a:pt x="32557" y="43231"/>
                    <a:pt x="33358" y="43398"/>
                    <a:pt x="33992" y="43031"/>
                  </a:cubicBezTo>
                  <a:lnTo>
                    <a:pt x="36727" y="41263"/>
                  </a:lnTo>
                  <a:cubicBezTo>
                    <a:pt x="37027" y="41063"/>
                    <a:pt x="37227" y="40763"/>
                    <a:pt x="37294" y="40429"/>
                  </a:cubicBezTo>
                  <a:cubicBezTo>
                    <a:pt x="37394" y="40096"/>
                    <a:pt x="37328" y="39729"/>
                    <a:pt x="37127" y="39429"/>
                  </a:cubicBezTo>
                  <a:lnTo>
                    <a:pt x="34726" y="35693"/>
                  </a:lnTo>
                  <a:cubicBezTo>
                    <a:pt x="34659" y="35593"/>
                    <a:pt x="34692" y="35493"/>
                    <a:pt x="34759" y="35426"/>
                  </a:cubicBezTo>
                  <a:cubicBezTo>
                    <a:pt x="36494" y="33791"/>
                    <a:pt x="37828" y="31857"/>
                    <a:pt x="38762" y="29655"/>
                  </a:cubicBezTo>
                  <a:cubicBezTo>
                    <a:pt x="38795" y="29555"/>
                    <a:pt x="38895" y="29522"/>
                    <a:pt x="38995" y="29522"/>
                  </a:cubicBezTo>
                  <a:lnTo>
                    <a:pt x="43365" y="30489"/>
                  </a:lnTo>
                  <a:cubicBezTo>
                    <a:pt x="44066" y="30656"/>
                    <a:pt x="44766" y="30189"/>
                    <a:pt x="44933" y="29488"/>
                  </a:cubicBezTo>
                  <a:lnTo>
                    <a:pt x="45634" y="26286"/>
                  </a:lnTo>
                  <a:cubicBezTo>
                    <a:pt x="45700" y="25952"/>
                    <a:pt x="45634" y="25585"/>
                    <a:pt x="45433" y="25285"/>
                  </a:cubicBezTo>
                  <a:cubicBezTo>
                    <a:pt x="45267" y="24985"/>
                    <a:pt x="44966" y="24785"/>
                    <a:pt x="44633" y="24718"/>
                  </a:cubicBezTo>
                  <a:lnTo>
                    <a:pt x="44633" y="24718"/>
                  </a:lnTo>
                  <a:lnTo>
                    <a:pt x="40263" y="23784"/>
                  </a:lnTo>
                  <a:cubicBezTo>
                    <a:pt x="40163" y="23751"/>
                    <a:pt x="40096" y="23651"/>
                    <a:pt x="40096" y="23551"/>
                  </a:cubicBezTo>
                  <a:cubicBezTo>
                    <a:pt x="40163" y="21182"/>
                    <a:pt x="39763" y="18847"/>
                    <a:pt x="38862" y="16646"/>
                  </a:cubicBezTo>
                  <a:cubicBezTo>
                    <a:pt x="38829" y="16546"/>
                    <a:pt x="38862" y="16446"/>
                    <a:pt x="38929" y="16379"/>
                  </a:cubicBezTo>
                  <a:lnTo>
                    <a:pt x="42698" y="13977"/>
                  </a:lnTo>
                  <a:cubicBezTo>
                    <a:pt x="42998" y="13810"/>
                    <a:pt x="43198" y="13510"/>
                    <a:pt x="43265" y="13177"/>
                  </a:cubicBezTo>
                  <a:cubicBezTo>
                    <a:pt x="43332" y="12810"/>
                    <a:pt x="43265" y="12476"/>
                    <a:pt x="43098" y="12176"/>
                  </a:cubicBezTo>
                  <a:lnTo>
                    <a:pt x="41330" y="9407"/>
                  </a:lnTo>
                  <a:cubicBezTo>
                    <a:pt x="40930" y="8807"/>
                    <a:pt x="40130" y="8640"/>
                    <a:pt x="39496" y="9007"/>
                  </a:cubicBezTo>
                  <a:lnTo>
                    <a:pt x="35760" y="11409"/>
                  </a:lnTo>
                  <a:cubicBezTo>
                    <a:pt x="35660" y="11475"/>
                    <a:pt x="35560" y="11475"/>
                    <a:pt x="35493" y="11375"/>
                  </a:cubicBezTo>
                  <a:cubicBezTo>
                    <a:pt x="33858" y="9641"/>
                    <a:pt x="31924" y="8306"/>
                    <a:pt x="29722" y="7372"/>
                  </a:cubicBezTo>
                  <a:cubicBezTo>
                    <a:pt x="29622" y="7339"/>
                    <a:pt x="29589" y="7239"/>
                    <a:pt x="29622" y="7139"/>
                  </a:cubicBezTo>
                  <a:lnTo>
                    <a:pt x="30556" y="2802"/>
                  </a:lnTo>
                  <a:cubicBezTo>
                    <a:pt x="30723" y="2069"/>
                    <a:pt x="30256" y="1368"/>
                    <a:pt x="29555" y="1235"/>
                  </a:cubicBezTo>
                  <a:lnTo>
                    <a:pt x="26353" y="534"/>
                  </a:lnTo>
                  <a:cubicBezTo>
                    <a:pt x="25653" y="367"/>
                    <a:pt x="24952" y="834"/>
                    <a:pt x="24785" y="1535"/>
                  </a:cubicBezTo>
                  <a:lnTo>
                    <a:pt x="23851" y="5871"/>
                  </a:lnTo>
                  <a:cubicBezTo>
                    <a:pt x="23818" y="5971"/>
                    <a:pt x="23751" y="6038"/>
                    <a:pt x="23651" y="6038"/>
                  </a:cubicBezTo>
                  <a:cubicBezTo>
                    <a:pt x="21249" y="5971"/>
                    <a:pt x="18914" y="6372"/>
                    <a:pt x="16713" y="7272"/>
                  </a:cubicBezTo>
                  <a:cubicBezTo>
                    <a:pt x="16613" y="7306"/>
                    <a:pt x="16513" y="7272"/>
                    <a:pt x="16479" y="7206"/>
                  </a:cubicBezTo>
                  <a:lnTo>
                    <a:pt x="14078" y="3470"/>
                  </a:lnTo>
                  <a:cubicBezTo>
                    <a:pt x="13677" y="2836"/>
                    <a:pt x="12843" y="2669"/>
                    <a:pt x="12243" y="3069"/>
                  </a:cubicBezTo>
                  <a:lnTo>
                    <a:pt x="9474" y="4837"/>
                  </a:lnTo>
                  <a:cubicBezTo>
                    <a:pt x="9207" y="5004"/>
                    <a:pt x="9007" y="5304"/>
                    <a:pt x="8907" y="5638"/>
                  </a:cubicBezTo>
                  <a:cubicBezTo>
                    <a:pt x="8841" y="6005"/>
                    <a:pt x="8907" y="6338"/>
                    <a:pt x="9107" y="6639"/>
                  </a:cubicBezTo>
                  <a:lnTo>
                    <a:pt x="11509" y="10408"/>
                  </a:lnTo>
                  <a:cubicBezTo>
                    <a:pt x="11542" y="10475"/>
                    <a:pt x="11542" y="10575"/>
                    <a:pt x="11476" y="10641"/>
                  </a:cubicBezTo>
                  <a:cubicBezTo>
                    <a:pt x="9708" y="12276"/>
                    <a:pt x="8374" y="14244"/>
                    <a:pt x="7440" y="16412"/>
                  </a:cubicBezTo>
                  <a:cubicBezTo>
                    <a:pt x="7406" y="16512"/>
                    <a:pt x="7306" y="16546"/>
                    <a:pt x="7206" y="16546"/>
                  </a:cubicBezTo>
                  <a:lnTo>
                    <a:pt x="2870" y="15578"/>
                  </a:lnTo>
                  <a:cubicBezTo>
                    <a:pt x="2536" y="15512"/>
                    <a:pt x="2169" y="15578"/>
                    <a:pt x="1869" y="15778"/>
                  </a:cubicBezTo>
                  <a:cubicBezTo>
                    <a:pt x="1569" y="15945"/>
                    <a:pt x="1368" y="16245"/>
                    <a:pt x="1302" y="16612"/>
                  </a:cubicBezTo>
                  <a:lnTo>
                    <a:pt x="601" y="19781"/>
                  </a:lnTo>
                  <a:cubicBezTo>
                    <a:pt x="434" y="20515"/>
                    <a:pt x="901" y="21216"/>
                    <a:pt x="1602" y="21349"/>
                  </a:cubicBezTo>
                  <a:lnTo>
                    <a:pt x="5938" y="22316"/>
                  </a:lnTo>
                  <a:cubicBezTo>
                    <a:pt x="6039" y="22316"/>
                    <a:pt x="6105" y="22416"/>
                    <a:pt x="6105" y="22517"/>
                  </a:cubicBezTo>
                  <a:cubicBezTo>
                    <a:pt x="6039" y="24885"/>
                    <a:pt x="6472" y="27220"/>
                    <a:pt x="7339" y="29421"/>
                  </a:cubicBezTo>
                  <a:cubicBezTo>
                    <a:pt x="7406" y="29522"/>
                    <a:pt x="7373" y="29622"/>
                    <a:pt x="7273" y="29688"/>
                  </a:cubicBezTo>
                  <a:lnTo>
                    <a:pt x="3537" y="32090"/>
                  </a:lnTo>
                  <a:cubicBezTo>
                    <a:pt x="2903" y="32490"/>
                    <a:pt x="2736" y="33291"/>
                    <a:pt x="3136" y="33891"/>
                  </a:cubicBezTo>
                  <a:lnTo>
                    <a:pt x="4904" y="36660"/>
                  </a:lnTo>
                  <a:cubicBezTo>
                    <a:pt x="5071" y="36960"/>
                    <a:pt x="5371" y="37160"/>
                    <a:pt x="5705" y="37227"/>
                  </a:cubicBezTo>
                  <a:cubicBezTo>
                    <a:pt x="6072" y="37294"/>
                    <a:pt x="6405" y="37260"/>
                    <a:pt x="6706" y="37060"/>
                  </a:cubicBezTo>
                  <a:lnTo>
                    <a:pt x="10475" y="34659"/>
                  </a:lnTo>
                  <a:cubicBezTo>
                    <a:pt x="10508" y="34625"/>
                    <a:pt x="10542" y="34625"/>
                    <a:pt x="10575" y="34625"/>
                  </a:cubicBezTo>
                  <a:close/>
                  <a:moveTo>
                    <a:pt x="23117" y="32090"/>
                  </a:moveTo>
                  <a:cubicBezTo>
                    <a:pt x="22617" y="32090"/>
                    <a:pt x="22083" y="32057"/>
                    <a:pt x="21583" y="31957"/>
                  </a:cubicBezTo>
                  <a:lnTo>
                    <a:pt x="21583" y="31957"/>
                  </a:lnTo>
                  <a:cubicBezTo>
                    <a:pt x="16646" y="31123"/>
                    <a:pt x="13344" y="26419"/>
                    <a:pt x="14178" y="21482"/>
                  </a:cubicBezTo>
                  <a:cubicBezTo>
                    <a:pt x="15045" y="16579"/>
                    <a:pt x="19748" y="13277"/>
                    <a:pt x="24652" y="14111"/>
                  </a:cubicBezTo>
                  <a:cubicBezTo>
                    <a:pt x="27020" y="14544"/>
                    <a:pt x="29122" y="15845"/>
                    <a:pt x="30523" y="17813"/>
                  </a:cubicBezTo>
                  <a:cubicBezTo>
                    <a:pt x="31890" y="19815"/>
                    <a:pt x="32457" y="22183"/>
                    <a:pt x="32024" y="24585"/>
                  </a:cubicBezTo>
                  <a:cubicBezTo>
                    <a:pt x="31257" y="28988"/>
                    <a:pt x="27420" y="32090"/>
                    <a:pt x="23117" y="32090"/>
                  </a:cubicBezTo>
                  <a:close/>
                  <a:moveTo>
                    <a:pt x="21650" y="31556"/>
                  </a:moveTo>
                  <a:cubicBezTo>
                    <a:pt x="26320" y="32357"/>
                    <a:pt x="30823" y="29188"/>
                    <a:pt x="31623" y="24518"/>
                  </a:cubicBezTo>
                  <a:cubicBezTo>
                    <a:pt x="32024" y="22250"/>
                    <a:pt x="31490" y="19948"/>
                    <a:pt x="30156" y="18080"/>
                  </a:cubicBezTo>
                  <a:cubicBezTo>
                    <a:pt x="28855" y="16179"/>
                    <a:pt x="26853" y="14911"/>
                    <a:pt x="24585" y="14544"/>
                  </a:cubicBezTo>
                  <a:cubicBezTo>
                    <a:pt x="19882" y="13710"/>
                    <a:pt x="15412" y="16879"/>
                    <a:pt x="14611" y="21583"/>
                  </a:cubicBezTo>
                  <a:cubicBezTo>
                    <a:pt x="13777" y="26253"/>
                    <a:pt x="16946" y="30722"/>
                    <a:pt x="21650" y="315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7622669" y="2943696"/>
              <a:ext cx="731466" cy="646830"/>
            </a:xfrm>
            <a:custGeom>
              <a:avLst/>
              <a:gdLst/>
              <a:ahLst/>
              <a:cxnLst/>
              <a:rect l="l" t="t" r="r" b="b"/>
              <a:pathLst>
                <a:path w="39496" h="34926" extrusionOk="0">
                  <a:moveTo>
                    <a:pt x="567" y="1"/>
                  </a:moveTo>
                  <a:cubicBezTo>
                    <a:pt x="267" y="1"/>
                    <a:pt x="34" y="234"/>
                    <a:pt x="34" y="535"/>
                  </a:cubicBezTo>
                  <a:lnTo>
                    <a:pt x="0" y="34359"/>
                  </a:lnTo>
                  <a:cubicBezTo>
                    <a:pt x="0" y="34692"/>
                    <a:pt x="234" y="34926"/>
                    <a:pt x="567" y="34926"/>
                  </a:cubicBezTo>
                  <a:lnTo>
                    <a:pt x="38895" y="34926"/>
                  </a:lnTo>
                  <a:cubicBezTo>
                    <a:pt x="39228" y="34926"/>
                    <a:pt x="39462" y="34692"/>
                    <a:pt x="39462" y="34392"/>
                  </a:cubicBezTo>
                  <a:lnTo>
                    <a:pt x="39495" y="568"/>
                  </a:lnTo>
                  <a:cubicBezTo>
                    <a:pt x="39495" y="268"/>
                    <a:pt x="39228" y="1"/>
                    <a:pt x="38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7604130" y="2926398"/>
              <a:ext cx="730855" cy="646830"/>
            </a:xfrm>
            <a:custGeom>
              <a:avLst/>
              <a:gdLst/>
              <a:ahLst/>
              <a:cxnLst/>
              <a:rect l="l" t="t" r="r" b="b"/>
              <a:pathLst>
                <a:path w="39463" h="34926" extrusionOk="0">
                  <a:moveTo>
                    <a:pt x="568" y="1"/>
                  </a:moveTo>
                  <a:cubicBezTo>
                    <a:pt x="267" y="1"/>
                    <a:pt x="0" y="234"/>
                    <a:pt x="0" y="535"/>
                  </a:cubicBezTo>
                  <a:lnTo>
                    <a:pt x="0" y="34359"/>
                  </a:lnTo>
                  <a:cubicBezTo>
                    <a:pt x="0" y="34659"/>
                    <a:pt x="234" y="34926"/>
                    <a:pt x="534" y="34926"/>
                  </a:cubicBezTo>
                  <a:lnTo>
                    <a:pt x="38895" y="34926"/>
                  </a:lnTo>
                  <a:cubicBezTo>
                    <a:pt x="39195" y="34926"/>
                    <a:pt x="39429" y="34692"/>
                    <a:pt x="39429" y="34392"/>
                  </a:cubicBezTo>
                  <a:lnTo>
                    <a:pt x="39462" y="568"/>
                  </a:lnTo>
                  <a:cubicBezTo>
                    <a:pt x="39462" y="234"/>
                    <a:pt x="39229" y="1"/>
                    <a:pt x="38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7757352" y="3114828"/>
              <a:ext cx="192756" cy="68598"/>
            </a:xfrm>
            <a:custGeom>
              <a:avLst/>
              <a:gdLst/>
              <a:ahLst/>
              <a:cxnLst/>
              <a:rect l="l" t="t" r="r" b="b"/>
              <a:pathLst>
                <a:path w="10408" h="3704" extrusionOk="0">
                  <a:moveTo>
                    <a:pt x="1368" y="1"/>
                  </a:moveTo>
                  <a:cubicBezTo>
                    <a:pt x="600" y="1"/>
                    <a:pt x="0" y="1068"/>
                    <a:pt x="0" y="2369"/>
                  </a:cubicBezTo>
                  <a:lnTo>
                    <a:pt x="33" y="3704"/>
                  </a:lnTo>
                  <a:lnTo>
                    <a:pt x="1668" y="3670"/>
                  </a:lnTo>
                  <a:lnTo>
                    <a:pt x="9373" y="3670"/>
                  </a:lnTo>
                  <a:lnTo>
                    <a:pt x="9373" y="2336"/>
                  </a:lnTo>
                  <a:cubicBezTo>
                    <a:pt x="9373" y="1202"/>
                    <a:pt x="9707" y="234"/>
                    <a:pt x="10341" y="34"/>
                  </a:cubicBezTo>
                  <a:cubicBezTo>
                    <a:pt x="10341" y="34"/>
                    <a:pt x="10407" y="1"/>
                    <a:pt x="10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8758802" y="3264956"/>
              <a:ext cx="90822" cy="90841"/>
            </a:xfrm>
            <a:custGeom>
              <a:avLst/>
              <a:gdLst/>
              <a:ahLst/>
              <a:cxnLst/>
              <a:rect l="l" t="t" r="r" b="b"/>
              <a:pathLst>
                <a:path w="4904" h="4905" extrusionOk="0">
                  <a:moveTo>
                    <a:pt x="2469" y="4904"/>
                  </a:moveTo>
                  <a:lnTo>
                    <a:pt x="2469" y="4904"/>
                  </a:lnTo>
                  <a:cubicBezTo>
                    <a:pt x="2368" y="4904"/>
                    <a:pt x="2302" y="4837"/>
                    <a:pt x="2268" y="4771"/>
                  </a:cubicBezTo>
                  <a:lnTo>
                    <a:pt x="1501" y="3403"/>
                  </a:lnTo>
                  <a:lnTo>
                    <a:pt x="100" y="2636"/>
                  </a:lnTo>
                  <a:cubicBezTo>
                    <a:pt x="33" y="2603"/>
                    <a:pt x="0" y="2502"/>
                    <a:pt x="0" y="2436"/>
                  </a:cubicBezTo>
                  <a:cubicBezTo>
                    <a:pt x="0" y="2369"/>
                    <a:pt x="33" y="2302"/>
                    <a:pt x="100" y="2269"/>
                  </a:cubicBezTo>
                  <a:lnTo>
                    <a:pt x="1501" y="1502"/>
                  </a:lnTo>
                  <a:lnTo>
                    <a:pt x="2268" y="101"/>
                  </a:lnTo>
                  <a:cubicBezTo>
                    <a:pt x="2335" y="34"/>
                    <a:pt x="2402" y="1"/>
                    <a:pt x="2469" y="1"/>
                  </a:cubicBezTo>
                  <a:lnTo>
                    <a:pt x="2469" y="1"/>
                  </a:lnTo>
                  <a:cubicBezTo>
                    <a:pt x="2535" y="1"/>
                    <a:pt x="2602" y="34"/>
                    <a:pt x="2635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0" y="2302"/>
                    <a:pt x="4904" y="2369"/>
                    <a:pt x="4904" y="2469"/>
                  </a:cubicBezTo>
                  <a:cubicBezTo>
                    <a:pt x="4904" y="2536"/>
                    <a:pt x="4870" y="2603"/>
                    <a:pt x="4804" y="2636"/>
                  </a:cubicBezTo>
                  <a:lnTo>
                    <a:pt x="3403" y="3403"/>
                  </a:lnTo>
                  <a:lnTo>
                    <a:pt x="2635" y="4804"/>
                  </a:lnTo>
                  <a:cubicBezTo>
                    <a:pt x="2602" y="4837"/>
                    <a:pt x="2535" y="4904"/>
                    <a:pt x="2469" y="4904"/>
                  </a:cubicBezTo>
                  <a:close/>
                  <a:moveTo>
                    <a:pt x="667" y="2436"/>
                  </a:moveTo>
                  <a:lnTo>
                    <a:pt x="1768" y="3070"/>
                  </a:lnTo>
                  <a:cubicBezTo>
                    <a:pt x="1801" y="3070"/>
                    <a:pt x="1835" y="3103"/>
                    <a:pt x="1835" y="3136"/>
                  </a:cubicBezTo>
                  <a:lnTo>
                    <a:pt x="2469" y="4237"/>
                  </a:lnTo>
                  <a:lnTo>
                    <a:pt x="3069" y="3136"/>
                  </a:lnTo>
                  <a:cubicBezTo>
                    <a:pt x="3102" y="3103"/>
                    <a:pt x="3102" y="3070"/>
                    <a:pt x="3136" y="3070"/>
                  </a:cubicBezTo>
                  <a:lnTo>
                    <a:pt x="4270" y="2469"/>
                  </a:lnTo>
                  <a:lnTo>
                    <a:pt x="3169" y="1835"/>
                  </a:lnTo>
                  <a:cubicBezTo>
                    <a:pt x="3136" y="1802"/>
                    <a:pt x="3102" y="1802"/>
                    <a:pt x="3069" y="1769"/>
                  </a:cubicBezTo>
                  <a:lnTo>
                    <a:pt x="2469" y="634"/>
                  </a:lnTo>
                  <a:lnTo>
                    <a:pt x="1868" y="1769"/>
                  </a:lnTo>
                  <a:cubicBezTo>
                    <a:pt x="1835" y="1802"/>
                    <a:pt x="1801" y="1802"/>
                    <a:pt x="1768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7599796" y="2922083"/>
              <a:ext cx="738892" cy="654867"/>
            </a:xfrm>
            <a:custGeom>
              <a:avLst/>
              <a:gdLst/>
              <a:ahLst/>
              <a:cxnLst/>
              <a:rect l="l" t="t" r="r" b="b"/>
              <a:pathLst>
                <a:path w="39897" h="35360" extrusionOk="0">
                  <a:moveTo>
                    <a:pt x="802" y="434"/>
                  </a:moveTo>
                  <a:lnTo>
                    <a:pt x="39162" y="467"/>
                  </a:lnTo>
                  <a:cubicBezTo>
                    <a:pt x="39329" y="467"/>
                    <a:pt x="39496" y="601"/>
                    <a:pt x="39496" y="801"/>
                  </a:cubicBezTo>
                  <a:lnTo>
                    <a:pt x="39463" y="34625"/>
                  </a:lnTo>
                  <a:cubicBezTo>
                    <a:pt x="39463" y="34792"/>
                    <a:pt x="39329" y="34959"/>
                    <a:pt x="39129" y="34959"/>
                  </a:cubicBezTo>
                  <a:lnTo>
                    <a:pt x="768" y="34959"/>
                  </a:lnTo>
                  <a:cubicBezTo>
                    <a:pt x="668" y="34959"/>
                    <a:pt x="601" y="34892"/>
                    <a:pt x="535" y="34859"/>
                  </a:cubicBezTo>
                  <a:cubicBezTo>
                    <a:pt x="468" y="34792"/>
                    <a:pt x="435" y="34692"/>
                    <a:pt x="435" y="34592"/>
                  </a:cubicBezTo>
                  <a:lnTo>
                    <a:pt x="468" y="768"/>
                  </a:lnTo>
                  <a:cubicBezTo>
                    <a:pt x="468" y="668"/>
                    <a:pt x="501" y="601"/>
                    <a:pt x="568" y="534"/>
                  </a:cubicBezTo>
                  <a:cubicBezTo>
                    <a:pt x="601" y="467"/>
                    <a:pt x="701" y="434"/>
                    <a:pt x="802" y="434"/>
                  </a:cubicBezTo>
                  <a:close/>
                  <a:moveTo>
                    <a:pt x="802" y="0"/>
                  </a:moveTo>
                  <a:cubicBezTo>
                    <a:pt x="601" y="0"/>
                    <a:pt x="401" y="100"/>
                    <a:pt x="268" y="234"/>
                  </a:cubicBezTo>
                  <a:cubicBezTo>
                    <a:pt x="101" y="367"/>
                    <a:pt x="34" y="567"/>
                    <a:pt x="34" y="768"/>
                  </a:cubicBezTo>
                  <a:lnTo>
                    <a:pt x="1" y="34592"/>
                  </a:lnTo>
                  <a:cubicBezTo>
                    <a:pt x="1" y="34792"/>
                    <a:pt x="101" y="34992"/>
                    <a:pt x="234" y="35126"/>
                  </a:cubicBezTo>
                  <a:cubicBezTo>
                    <a:pt x="368" y="35292"/>
                    <a:pt x="568" y="35359"/>
                    <a:pt x="768" y="35359"/>
                  </a:cubicBezTo>
                  <a:lnTo>
                    <a:pt x="39129" y="35359"/>
                  </a:lnTo>
                  <a:cubicBezTo>
                    <a:pt x="39529" y="35359"/>
                    <a:pt x="39896" y="35025"/>
                    <a:pt x="39863" y="34625"/>
                  </a:cubicBezTo>
                  <a:lnTo>
                    <a:pt x="39896" y="801"/>
                  </a:lnTo>
                  <a:cubicBezTo>
                    <a:pt x="39896" y="367"/>
                    <a:pt x="39563" y="34"/>
                    <a:pt x="39129" y="34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4"/>
            <p:cNvSpPr/>
            <p:nvPr/>
          </p:nvSpPr>
          <p:spPr>
            <a:xfrm>
              <a:off x="7604130" y="2926398"/>
              <a:ext cx="730855" cy="64283"/>
            </a:xfrm>
            <a:custGeom>
              <a:avLst/>
              <a:gdLst/>
              <a:ahLst/>
              <a:cxnLst/>
              <a:rect l="l" t="t" r="r" b="b"/>
              <a:pathLst>
                <a:path w="39463" h="3471" extrusionOk="0">
                  <a:moveTo>
                    <a:pt x="39462" y="3470"/>
                  </a:moveTo>
                  <a:lnTo>
                    <a:pt x="0" y="3437"/>
                  </a:lnTo>
                  <a:lnTo>
                    <a:pt x="0" y="535"/>
                  </a:lnTo>
                  <a:cubicBezTo>
                    <a:pt x="0" y="234"/>
                    <a:pt x="267" y="1"/>
                    <a:pt x="568" y="1"/>
                  </a:cubicBezTo>
                  <a:lnTo>
                    <a:pt x="38928" y="1"/>
                  </a:lnTo>
                  <a:cubicBezTo>
                    <a:pt x="39229" y="1"/>
                    <a:pt x="39462" y="268"/>
                    <a:pt x="39462" y="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4"/>
            <p:cNvSpPr/>
            <p:nvPr/>
          </p:nvSpPr>
          <p:spPr>
            <a:xfrm>
              <a:off x="7600426" y="2922083"/>
              <a:ext cx="738263" cy="72302"/>
            </a:xfrm>
            <a:custGeom>
              <a:avLst/>
              <a:gdLst/>
              <a:ahLst/>
              <a:cxnLst/>
              <a:rect l="l" t="t" r="r" b="b"/>
              <a:pathLst>
                <a:path w="39863" h="3904" extrusionOk="0">
                  <a:moveTo>
                    <a:pt x="39095" y="434"/>
                  </a:moveTo>
                  <a:cubicBezTo>
                    <a:pt x="39195" y="434"/>
                    <a:pt x="39295" y="501"/>
                    <a:pt x="39362" y="534"/>
                  </a:cubicBezTo>
                  <a:cubicBezTo>
                    <a:pt x="39429" y="601"/>
                    <a:pt x="39462" y="701"/>
                    <a:pt x="39462" y="801"/>
                  </a:cubicBezTo>
                  <a:lnTo>
                    <a:pt x="39462" y="3470"/>
                  </a:lnTo>
                  <a:lnTo>
                    <a:pt x="401" y="3470"/>
                  </a:lnTo>
                  <a:lnTo>
                    <a:pt x="401" y="768"/>
                  </a:lnTo>
                  <a:cubicBezTo>
                    <a:pt x="401" y="567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3670"/>
                  </a:lnTo>
                  <a:cubicBezTo>
                    <a:pt x="0" y="3736"/>
                    <a:pt x="34" y="3770"/>
                    <a:pt x="67" y="3803"/>
                  </a:cubicBezTo>
                  <a:cubicBezTo>
                    <a:pt x="100" y="3836"/>
                    <a:pt x="167" y="3870"/>
                    <a:pt x="200" y="3870"/>
                  </a:cubicBezTo>
                  <a:lnTo>
                    <a:pt x="39662" y="3903"/>
                  </a:lnTo>
                  <a:cubicBezTo>
                    <a:pt x="39762" y="3903"/>
                    <a:pt x="39862" y="3803"/>
                    <a:pt x="39862" y="3703"/>
                  </a:cubicBezTo>
                  <a:lnTo>
                    <a:pt x="39862" y="801"/>
                  </a:lnTo>
                  <a:cubicBezTo>
                    <a:pt x="39862" y="601"/>
                    <a:pt x="39795" y="401"/>
                    <a:pt x="39662" y="267"/>
                  </a:cubicBezTo>
                  <a:cubicBezTo>
                    <a:pt x="39495" y="100"/>
                    <a:pt x="39328" y="34"/>
                    <a:pt x="39128" y="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4"/>
            <p:cNvSpPr/>
            <p:nvPr/>
          </p:nvSpPr>
          <p:spPr>
            <a:xfrm>
              <a:off x="8191032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68" y="401"/>
                    <a:pt x="1002" y="534"/>
                    <a:pt x="1002" y="701"/>
                  </a:cubicBezTo>
                  <a:cubicBezTo>
                    <a:pt x="1002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4"/>
            <p:cNvSpPr/>
            <p:nvPr/>
          </p:nvSpPr>
          <p:spPr>
            <a:xfrm>
              <a:off x="8234278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35" y="401"/>
                    <a:pt x="968" y="534"/>
                    <a:pt x="968" y="701"/>
                  </a:cubicBezTo>
                  <a:cubicBezTo>
                    <a:pt x="968" y="835"/>
                    <a:pt x="835" y="968"/>
                    <a:pt x="701" y="968"/>
                  </a:cubicBezTo>
                  <a:cubicBezTo>
                    <a:pt x="535" y="968"/>
                    <a:pt x="401" y="835"/>
                    <a:pt x="401" y="701"/>
                  </a:cubicBezTo>
                  <a:cubicBezTo>
                    <a:pt x="401" y="534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402"/>
                    <a:pt x="701" y="1402"/>
                  </a:cubicBezTo>
                  <a:cubicBezTo>
                    <a:pt x="1068" y="1402"/>
                    <a:pt x="1402" y="1068"/>
                    <a:pt x="1402" y="701"/>
                  </a:cubicBezTo>
                  <a:cubicBezTo>
                    <a:pt x="1402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4"/>
            <p:cNvSpPr/>
            <p:nvPr/>
          </p:nvSpPr>
          <p:spPr>
            <a:xfrm>
              <a:off x="8275672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68" y="401"/>
                    <a:pt x="1001" y="534"/>
                    <a:pt x="1001" y="701"/>
                  </a:cubicBezTo>
                  <a:cubicBezTo>
                    <a:pt x="1001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4"/>
            <p:cNvSpPr/>
            <p:nvPr/>
          </p:nvSpPr>
          <p:spPr>
            <a:xfrm>
              <a:off x="7851863" y="3625128"/>
              <a:ext cx="235389" cy="19"/>
            </a:xfrm>
            <a:custGeom>
              <a:avLst/>
              <a:gdLst/>
              <a:ahLst/>
              <a:cxnLst/>
              <a:rect l="l" t="t" r="r" b="b"/>
              <a:pathLst>
                <a:path w="12710" h="1" extrusionOk="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4"/>
            <p:cNvSpPr/>
            <p:nvPr/>
          </p:nvSpPr>
          <p:spPr>
            <a:xfrm>
              <a:off x="7848159" y="3621424"/>
              <a:ext cx="242797" cy="8056"/>
            </a:xfrm>
            <a:custGeom>
              <a:avLst/>
              <a:gdLst/>
              <a:ahLst/>
              <a:cxnLst/>
              <a:rect l="l" t="t" r="r" b="b"/>
              <a:pathLst>
                <a:path w="13110" h="435" extrusionOk="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10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4"/>
            <p:cNvSpPr/>
            <p:nvPr/>
          </p:nvSpPr>
          <p:spPr>
            <a:xfrm>
              <a:off x="7895738" y="3667763"/>
              <a:ext cx="147049" cy="19"/>
            </a:xfrm>
            <a:custGeom>
              <a:avLst/>
              <a:gdLst/>
              <a:ahLst/>
              <a:cxnLst/>
              <a:rect l="l" t="t" r="r" b="b"/>
              <a:pathLst>
                <a:path w="7940" h="1" extrusionOk="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4"/>
            <p:cNvSpPr/>
            <p:nvPr/>
          </p:nvSpPr>
          <p:spPr>
            <a:xfrm>
              <a:off x="7892016" y="3664059"/>
              <a:ext cx="155086" cy="7427"/>
            </a:xfrm>
            <a:custGeom>
              <a:avLst/>
              <a:gdLst/>
              <a:ahLst/>
              <a:cxnLst/>
              <a:rect l="l" t="t" r="r" b="b"/>
              <a:pathLst>
                <a:path w="8374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8140" y="401"/>
                  </a:lnTo>
                  <a:cubicBezTo>
                    <a:pt x="8274" y="401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4"/>
            <p:cNvSpPr/>
            <p:nvPr/>
          </p:nvSpPr>
          <p:spPr>
            <a:xfrm>
              <a:off x="7753629" y="3111123"/>
              <a:ext cx="200183" cy="76006"/>
            </a:xfrm>
            <a:custGeom>
              <a:avLst/>
              <a:gdLst/>
              <a:ahLst/>
              <a:cxnLst/>
              <a:rect l="l" t="t" r="r" b="b"/>
              <a:pathLst>
                <a:path w="10809" h="4104" extrusionOk="0">
                  <a:moveTo>
                    <a:pt x="9941" y="401"/>
                  </a:moveTo>
                  <a:cubicBezTo>
                    <a:pt x="9574" y="868"/>
                    <a:pt x="9374" y="1602"/>
                    <a:pt x="9374" y="2536"/>
                  </a:cubicBezTo>
                  <a:lnTo>
                    <a:pt x="9374" y="3670"/>
                  </a:lnTo>
                  <a:lnTo>
                    <a:pt x="435" y="3670"/>
                  </a:lnTo>
                  <a:lnTo>
                    <a:pt x="435" y="2569"/>
                  </a:lnTo>
                  <a:cubicBezTo>
                    <a:pt x="435" y="1402"/>
                    <a:pt x="935" y="434"/>
                    <a:pt x="1569" y="401"/>
                  </a:cubicBezTo>
                  <a:close/>
                  <a:moveTo>
                    <a:pt x="1569" y="1"/>
                  </a:moveTo>
                  <a:cubicBezTo>
                    <a:pt x="701" y="1"/>
                    <a:pt x="1" y="1135"/>
                    <a:pt x="1" y="2569"/>
                  </a:cubicBezTo>
                  <a:lnTo>
                    <a:pt x="1" y="4104"/>
                  </a:lnTo>
                  <a:lnTo>
                    <a:pt x="9808" y="4070"/>
                  </a:lnTo>
                  <a:lnTo>
                    <a:pt x="9775" y="2569"/>
                  </a:lnTo>
                  <a:cubicBezTo>
                    <a:pt x="9775" y="1435"/>
                    <a:pt x="10108" y="601"/>
                    <a:pt x="10575" y="434"/>
                  </a:cubicBezTo>
                  <a:lnTo>
                    <a:pt x="10809" y="401"/>
                  </a:lnTo>
                  <a:lnTo>
                    <a:pt x="10775" y="20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4"/>
            <p:cNvSpPr/>
            <p:nvPr/>
          </p:nvSpPr>
          <p:spPr>
            <a:xfrm>
              <a:off x="7788855" y="3115457"/>
              <a:ext cx="330526" cy="344731"/>
            </a:xfrm>
            <a:custGeom>
              <a:avLst/>
              <a:gdLst/>
              <a:ahLst/>
              <a:cxnLst/>
              <a:rect l="l" t="t" r="r" b="b"/>
              <a:pathLst>
                <a:path w="17847" h="18614" extrusionOk="0">
                  <a:moveTo>
                    <a:pt x="1357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635" y="0"/>
                    <a:pt x="2969" y="1435"/>
                    <a:pt x="2969" y="3203"/>
                  </a:cubicBezTo>
                  <a:lnTo>
                    <a:pt x="2969" y="16545"/>
                  </a:lnTo>
                  <a:cubicBezTo>
                    <a:pt x="2969" y="17713"/>
                    <a:pt x="3836" y="18614"/>
                    <a:pt x="4870" y="18614"/>
                  </a:cubicBezTo>
                  <a:lnTo>
                    <a:pt x="17846" y="18614"/>
                  </a:lnTo>
                  <a:lnTo>
                    <a:pt x="17846" y="4604"/>
                  </a:lnTo>
                  <a:cubicBezTo>
                    <a:pt x="17846" y="2068"/>
                    <a:pt x="15945" y="0"/>
                    <a:pt x="13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4"/>
            <p:cNvSpPr/>
            <p:nvPr/>
          </p:nvSpPr>
          <p:spPr>
            <a:xfrm>
              <a:off x="7785151" y="3111753"/>
              <a:ext cx="337934" cy="352769"/>
            </a:xfrm>
            <a:custGeom>
              <a:avLst/>
              <a:gdLst/>
              <a:ahLst/>
              <a:cxnLst/>
              <a:rect l="l" t="t" r="r" b="b"/>
              <a:pathLst>
                <a:path w="18247" h="19048" extrusionOk="0">
                  <a:moveTo>
                    <a:pt x="13777" y="400"/>
                  </a:moveTo>
                  <a:cubicBezTo>
                    <a:pt x="16012" y="400"/>
                    <a:pt x="17846" y="2368"/>
                    <a:pt x="17846" y="4804"/>
                  </a:cubicBezTo>
                  <a:lnTo>
                    <a:pt x="17846" y="18613"/>
                  </a:lnTo>
                  <a:lnTo>
                    <a:pt x="5070" y="18613"/>
                  </a:lnTo>
                  <a:cubicBezTo>
                    <a:pt x="4136" y="18613"/>
                    <a:pt x="3369" y="17779"/>
                    <a:pt x="3369" y="16745"/>
                  </a:cubicBezTo>
                  <a:lnTo>
                    <a:pt x="3369" y="3403"/>
                  </a:lnTo>
                  <a:cubicBezTo>
                    <a:pt x="3369" y="2102"/>
                    <a:pt x="2702" y="1001"/>
                    <a:pt x="1735" y="400"/>
                  </a:cubicBezTo>
                  <a:close/>
                  <a:moveTo>
                    <a:pt x="200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00"/>
                    <a:pt x="100" y="400"/>
                    <a:pt x="200" y="400"/>
                  </a:cubicBezTo>
                  <a:cubicBezTo>
                    <a:pt x="1735" y="400"/>
                    <a:pt x="2969" y="1735"/>
                    <a:pt x="2969" y="3403"/>
                  </a:cubicBezTo>
                  <a:lnTo>
                    <a:pt x="2969" y="16745"/>
                  </a:lnTo>
                  <a:cubicBezTo>
                    <a:pt x="2969" y="18013"/>
                    <a:pt x="3903" y="19047"/>
                    <a:pt x="5070" y="19047"/>
                  </a:cubicBezTo>
                  <a:lnTo>
                    <a:pt x="18046" y="19047"/>
                  </a:lnTo>
                  <a:cubicBezTo>
                    <a:pt x="18146" y="19047"/>
                    <a:pt x="18247" y="18947"/>
                    <a:pt x="18247" y="18814"/>
                  </a:cubicBezTo>
                  <a:lnTo>
                    <a:pt x="18247" y="4804"/>
                  </a:lnTo>
                  <a:cubicBezTo>
                    <a:pt x="18247" y="2168"/>
                    <a:pt x="16245" y="0"/>
                    <a:pt x="13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4"/>
            <p:cNvSpPr/>
            <p:nvPr/>
          </p:nvSpPr>
          <p:spPr>
            <a:xfrm>
              <a:off x="7891405" y="3391601"/>
              <a:ext cx="303339" cy="68598"/>
            </a:xfrm>
            <a:custGeom>
              <a:avLst/>
              <a:gdLst/>
              <a:ahLst/>
              <a:cxnLst/>
              <a:rect l="l" t="t" r="r" b="b"/>
              <a:pathLst>
                <a:path w="16379" h="3704" extrusionOk="0">
                  <a:moveTo>
                    <a:pt x="16379" y="1"/>
                  </a:moveTo>
                  <a:lnTo>
                    <a:pt x="13777" y="34"/>
                  </a:lnTo>
                  <a:lnTo>
                    <a:pt x="1535" y="34"/>
                  </a:lnTo>
                  <a:lnTo>
                    <a:pt x="1535" y="1335"/>
                  </a:lnTo>
                  <a:cubicBezTo>
                    <a:pt x="1535" y="2469"/>
                    <a:pt x="1001" y="3470"/>
                    <a:pt x="1" y="3670"/>
                  </a:cubicBezTo>
                  <a:lnTo>
                    <a:pt x="334" y="3670"/>
                  </a:lnTo>
                  <a:lnTo>
                    <a:pt x="10008" y="3704"/>
                  </a:lnTo>
                  <a:cubicBezTo>
                    <a:pt x="10041" y="3704"/>
                    <a:pt x="10108" y="3670"/>
                    <a:pt x="10141" y="3670"/>
                  </a:cubicBezTo>
                  <a:lnTo>
                    <a:pt x="14211" y="3704"/>
                  </a:lnTo>
                  <a:cubicBezTo>
                    <a:pt x="15412" y="3670"/>
                    <a:pt x="16379" y="2636"/>
                    <a:pt x="16379" y="1335"/>
                  </a:cubicBezTo>
                  <a:lnTo>
                    <a:pt x="16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4"/>
            <p:cNvSpPr/>
            <p:nvPr/>
          </p:nvSpPr>
          <p:spPr>
            <a:xfrm>
              <a:off x="7886459" y="3387897"/>
              <a:ext cx="312006" cy="76006"/>
            </a:xfrm>
            <a:custGeom>
              <a:avLst/>
              <a:gdLst/>
              <a:ahLst/>
              <a:cxnLst/>
              <a:rect l="l" t="t" r="r" b="b"/>
              <a:pathLst>
                <a:path w="16847" h="4104" extrusionOk="0">
                  <a:moveTo>
                    <a:pt x="16412" y="401"/>
                  </a:moveTo>
                  <a:lnTo>
                    <a:pt x="16446" y="1535"/>
                  </a:lnTo>
                  <a:cubicBezTo>
                    <a:pt x="16446" y="2703"/>
                    <a:pt x="15579" y="3670"/>
                    <a:pt x="14511" y="3670"/>
                  </a:cubicBezTo>
                  <a:lnTo>
                    <a:pt x="10408" y="3670"/>
                  </a:lnTo>
                  <a:cubicBezTo>
                    <a:pt x="10341" y="3670"/>
                    <a:pt x="10308" y="3670"/>
                    <a:pt x="10275" y="3703"/>
                  </a:cubicBezTo>
                  <a:lnTo>
                    <a:pt x="1135" y="3670"/>
                  </a:lnTo>
                  <a:cubicBezTo>
                    <a:pt x="1702" y="3236"/>
                    <a:pt x="2002" y="2469"/>
                    <a:pt x="2002" y="1535"/>
                  </a:cubicBezTo>
                  <a:lnTo>
                    <a:pt x="2002" y="434"/>
                  </a:lnTo>
                  <a:lnTo>
                    <a:pt x="14044" y="434"/>
                  </a:lnTo>
                  <a:lnTo>
                    <a:pt x="16412" y="401"/>
                  </a:lnTo>
                  <a:close/>
                  <a:moveTo>
                    <a:pt x="1568" y="1"/>
                  </a:moveTo>
                  <a:lnTo>
                    <a:pt x="1568" y="1535"/>
                  </a:lnTo>
                  <a:cubicBezTo>
                    <a:pt x="1602" y="2436"/>
                    <a:pt x="1235" y="3470"/>
                    <a:pt x="234" y="3670"/>
                  </a:cubicBezTo>
                  <a:lnTo>
                    <a:pt x="1" y="3703"/>
                  </a:lnTo>
                  <a:lnTo>
                    <a:pt x="1" y="3870"/>
                  </a:lnTo>
                  <a:cubicBezTo>
                    <a:pt x="1" y="4004"/>
                    <a:pt x="101" y="4070"/>
                    <a:pt x="268" y="4104"/>
                  </a:cubicBezTo>
                  <a:lnTo>
                    <a:pt x="14511" y="4104"/>
                  </a:lnTo>
                  <a:cubicBezTo>
                    <a:pt x="15812" y="4104"/>
                    <a:pt x="16846" y="2936"/>
                    <a:pt x="16846" y="1535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4"/>
            <p:cNvSpPr/>
            <p:nvPr/>
          </p:nvSpPr>
          <p:spPr>
            <a:xfrm>
              <a:off x="7902517" y="3344040"/>
              <a:ext cx="156938" cy="19"/>
            </a:xfrm>
            <a:custGeom>
              <a:avLst/>
              <a:gdLst/>
              <a:ahLst/>
              <a:cxnLst/>
              <a:rect l="l" t="t" r="r" b="b"/>
              <a:pathLst>
                <a:path w="8474" h="1" extrusionOk="0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4"/>
            <p:cNvSpPr/>
            <p:nvPr/>
          </p:nvSpPr>
          <p:spPr>
            <a:xfrm>
              <a:off x="7898202" y="3340335"/>
              <a:ext cx="165587" cy="8038"/>
            </a:xfrm>
            <a:custGeom>
              <a:avLst/>
              <a:gdLst/>
              <a:ahLst/>
              <a:cxnLst/>
              <a:rect l="l" t="t" r="r" b="b"/>
              <a:pathLst>
                <a:path w="8941" h="434" extrusionOk="0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8707" y="401"/>
                  </a:lnTo>
                  <a:cubicBezTo>
                    <a:pt x="8840" y="401"/>
                    <a:pt x="8940" y="300"/>
                    <a:pt x="8940" y="200"/>
                  </a:cubicBezTo>
                  <a:cubicBezTo>
                    <a:pt x="8940" y="67"/>
                    <a:pt x="8840" y="0"/>
                    <a:pt x="8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4"/>
            <p:cNvSpPr/>
            <p:nvPr/>
          </p:nvSpPr>
          <p:spPr>
            <a:xfrm>
              <a:off x="7902517" y="3277939"/>
              <a:ext cx="156938" cy="19"/>
            </a:xfrm>
            <a:custGeom>
              <a:avLst/>
              <a:gdLst/>
              <a:ahLst/>
              <a:cxnLst/>
              <a:rect l="l" t="t" r="r" b="b"/>
              <a:pathLst>
                <a:path w="8474" h="1" extrusionOk="0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4"/>
            <p:cNvSpPr/>
            <p:nvPr/>
          </p:nvSpPr>
          <p:spPr>
            <a:xfrm>
              <a:off x="7898202" y="3273605"/>
              <a:ext cx="164958" cy="8056"/>
            </a:xfrm>
            <a:custGeom>
              <a:avLst/>
              <a:gdLst/>
              <a:ahLst/>
              <a:cxnLst/>
              <a:rect l="l" t="t" r="r" b="b"/>
              <a:pathLst>
                <a:path w="8907" h="435" extrusionOk="0">
                  <a:moveTo>
                    <a:pt x="8707" y="1"/>
                  </a:moveTo>
                  <a:lnTo>
                    <a:pt x="234" y="34"/>
                  </a:lnTo>
                  <a:cubicBezTo>
                    <a:pt x="101" y="34"/>
                    <a:pt x="0" y="134"/>
                    <a:pt x="0" y="234"/>
                  </a:cubicBezTo>
                  <a:cubicBezTo>
                    <a:pt x="0" y="368"/>
                    <a:pt x="101" y="434"/>
                    <a:pt x="234" y="434"/>
                  </a:cubicBezTo>
                  <a:lnTo>
                    <a:pt x="8707" y="434"/>
                  </a:lnTo>
                  <a:cubicBezTo>
                    <a:pt x="8840" y="434"/>
                    <a:pt x="8907" y="334"/>
                    <a:pt x="8907" y="234"/>
                  </a:cubicBezTo>
                  <a:cubicBezTo>
                    <a:pt x="8907" y="101"/>
                    <a:pt x="8840" y="1"/>
                    <a:pt x="8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4"/>
            <p:cNvSpPr/>
            <p:nvPr/>
          </p:nvSpPr>
          <p:spPr>
            <a:xfrm>
              <a:off x="7902517" y="3310684"/>
              <a:ext cx="83433" cy="630"/>
            </a:xfrm>
            <a:custGeom>
              <a:avLst/>
              <a:gdLst/>
              <a:ahLst/>
              <a:cxnLst/>
              <a:rect l="l" t="t" r="r" b="b"/>
              <a:pathLst>
                <a:path w="4505" h="34" extrusionOk="0">
                  <a:moveTo>
                    <a:pt x="1" y="33"/>
                  </a:moveTo>
                  <a:lnTo>
                    <a:pt x="450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4"/>
            <p:cNvSpPr/>
            <p:nvPr/>
          </p:nvSpPr>
          <p:spPr>
            <a:xfrm>
              <a:off x="7898202" y="3306961"/>
              <a:ext cx="91452" cy="8056"/>
            </a:xfrm>
            <a:custGeom>
              <a:avLst/>
              <a:gdLst/>
              <a:ahLst/>
              <a:cxnLst/>
              <a:rect l="l" t="t" r="r" b="b"/>
              <a:pathLst>
                <a:path w="4938" h="435" extrusionOk="0">
                  <a:moveTo>
                    <a:pt x="4737" y="1"/>
                  </a:moveTo>
                  <a:lnTo>
                    <a:pt x="234" y="34"/>
                  </a:lnTo>
                  <a:cubicBezTo>
                    <a:pt x="101" y="34"/>
                    <a:pt x="0" y="101"/>
                    <a:pt x="0" y="234"/>
                  </a:cubicBezTo>
                  <a:cubicBezTo>
                    <a:pt x="0" y="335"/>
                    <a:pt x="101" y="435"/>
                    <a:pt x="234" y="435"/>
                  </a:cubicBezTo>
                  <a:lnTo>
                    <a:pt x="4737" y="435"/>
                  </a:lnTo>
                  <a:cubicBezTo>
                    <a:pt x="4837" y="435"/>
                    <a:pt x="4937" y="335"/>
                    <a:pt x="4937" y="234"/>
                  </a:cubicBezTo>
                  <a:cubicBezTo>
                    <a:pt x="4937" y="101"/>
                    <a:pt x="4837" y="1"/>
                    <a:pt x="4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4"/>
            <p:cNvSpPr/>
            <p:nvPr/>
          </p:nvSpPr>
          <p:spPr>
            <a:xfrm>
              <a:off x="8006325" y="3310684"/>
              <a:ext cx="70432" cy="19"/>
            </a:xfrm>
            <a:custGeom>
              <a:avLst/>
              <a:gdLst/>
              <a:ahLst/>
              <a:cxnLst/>
              <a:rect l="l" t="t" r="r" b="b"/>
              <a:pathLst>
                <a:path w="3803" h="1" extrusionOk="0">
                  <a:moveTo>
                    <a:pt x="0" y="0"/>
                  </a:moveTo>
                  <a:lnTo>
                    <a:pt x="38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4"/>
            <p:cNvSpPr/>
            <p:nvPr/>
          </p:nvSpPr>
          <p:spPr>
            <a:xfrm>
              <a:off x="8001992" y="3306961"/>
              <a:ext cx="79099" cy="8056"/>
            </a:xfrm>
            <a:custGeom>
              <a:avLst/>
              <a:gdLst/>
              <a:ahLst/>
              <a:cxnLst/>
              <a:rect l="l" t="t" r="r" b="b"/>
              <a:pathLst>
                <a:path w="4271" h="435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35"/>
                    <a:pt x="101" y="435"/>
                    <a:pt x="234" y="435"/>
                  </a:cubicBezTo>
                  <a:lnTo>
                    <a:pt x="4037" y="435"/>
                  </a:lnTo>
                  <a:cubicBezTo>
                    <a:pt x="4170" y="435"/>
                    <a:pt x="4270" y="335"/>
                    <a:pt x="4270" y="201"/>
                  </a:cubicBezTo>
                  <a:cubicBezTo>
                    <a:pt x="4270" y="101"/>
                    <a:pt x="4170" y="1"/>
                    <a:pt x="4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4"/>
            <p:cNvSpPr/>
            <p:nvPr/>
          </p:nvSpPr>
          <p:spPr>
            <a:xfrm>
              <a:off x="7902517" y="3244565"/>
              <a:ext cx="84044" cy="19"/>
            </a:xfrm>
            <a:custGeom>
              <a:avLst/>
              <a:gdLst/>
              <a:ahLst/>
              <a:cxnLst/>
              <a:rect l="l" t="t" r="r" b="b"/>
              <a:pathLst>
                <a:path w="4538" h="1" extrusionOk="0">
                  <a:moveTo>
                    <a:pt x="1" y="1"/>
                  </a:moveTo>
                  <a:lnTo>
                    <a:pt x="45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4"/>
            <p:cNvSpPr/>
            <p:nvPr/>
          </p:nvSpPr>
          <p:spPr>
            <a:xfrm>
              <a:off x="7898813" y="3240861"/>
              <a:ext cx="91452" cy="8056"/>
            </a:xfrm>
            <a:custGeom>
              <a:avLst/>
              <a:gdLst/>
              <a:ahLst/>
              <a:cxnLst/>
              <a:rect l="l" t="t" r="r" b="b"/>
              <a:pathLst>
                <a:path w="4938" h="435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738" y="401"/>
                  </a:lnTo>
                  <a:cubicBezTo>
                    <a:pt x="4838" y="401"/>
                    <a:pt x="4938" y="334"/>
                    <a:pt x="4938" y="201"/>
                  </a:cubicBezTo>
                  <a:cubicBezTo>
                    <a:pt x="4938" y="101"/>
                    <a:pt x="4838" y="1"/>
                    <a:pt x="4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>
              <a:off x="8006325" y="3244565"/>
              <a:ext cx="71061" cy="19"/>
            </a:xfrm>
            <a:custGeom>
              <a:avLst/>
              <a:gdLst/>
              <a:ahLst/>
              <a:cxnLst/>
              <a:rect l="l" t="t" r="r" b="b"/>
              <a:pathLst>
                <a:path w="3837" h="1" extrusionOk="0">
                  <a:moveTo>
                    <a:pt x="0" y="1"/>
                  </a:moveTo>
                  <a:lnTo>
                    <a:pt x="383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4"/>
            <p:cNvSpPr/>
            <p:nvPr/>
          </p:nvSpPr>
          <p:spPr>
            <a:xfrm>
              <a:off x="8002603" y="3240250"/>
              <a:ext cx="78488" cy="8056"/>
            </a:xfrm>
            <a:custGeom>
              <a:avLst/>
              <a:gdLst/>
              <a:ahLst/>
              <a:cxnLst/>
              <a:rect l="l" t="t" r="r" b="b"/>
              <a:pathLst>
                <a:path w="4238" h="435" extrusionOk="0">
                  <a:moveTo>
                    <a:pt x="4037" y="0"/>
                  </a:moveTo>
                  <a:lnTo>
                    <a:pt x="201" y="34"/>
                  </a:lnTo>
                  <a:cubicBezTo>
                    <a:pt x="101" y="34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34"/>
                  </a:lnTo>
                  <a:cubicBezTo>
                    <a:pt x="4171" y="434"/>
                    <a:pt x="4237" y="334"/>
                    <a:pt x="4237" y="234"/>
                  </a:cubicBezTo>
                  <a:cubicBezTo>
                    <a:pt x="4237" y="100"/>
                    <a:pt x="4171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4"/>
            <p:cNvSpPr/>
            <p:nvPr/>
          </p:nvSpPr>
          <p:spPr>
            <a:xfrm>
              <a:off x="7898813" y="3207505"/>
              <a:ext cx="78488" cy="8056"/>
            </a:xfrm>
            <a:custGeom>
              <a:avLst/>
              <a:gdLst/>
              <a:ahLst/>
              <a:cxnLst/>
              <a:rect l="l" t="t" r="r" b="b"/>
              <a:pathLst>
                <a:path w="4238" h="435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01"/>
                  </a:lnTo>
                  <a:cubicBezTo>
                    <a:pt x="4171" y="401"/>
                    <a:pt x="4237" y="334"/>
                    <a:pt x="4237" y="201"/>
                  </a:cubicBezTo>
                  <a:cubicBezTo>
                    <a:pt x="4237" y="101"/>
                    <a:pt x="4171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4"/>
            <p:cNvSpPr/>
            <p:nvPr/>
          </p:nvSpPr>
          <p:spPr>
            <a:xfrm>
              <a:off x="8028550" y="3083324"/>
              <a:ext cx="128529" cy="128510"/>
            </a:xfrm>
            <a:custGeom>
              <a:avLst/>
              <a:gdLst/>
              <a:ahLst/>
              <a:cxnLst/>
              <a:rect l="l" t="t" r="r" b="b"/>
              <a:pathLst>
                <a:path w="6940" h="6939" extrusionOk="0">
                  <a:moveTo>
                    <a:pt x="1" y="3470"/>
                  </a:moveTo>
                  <a:cubicBezTo>
                    <a:pt x="1" y="1535"/>
                    <a:pt x="1535" y="1"/>
                    <a:pt x="3470" y="1"/>
                  </a:cubicBezTo>
                  <a:cubicBezTo>
                    <a:pt x="5371" y="1"/>
                    <a:pt x="6939" y="1535"/>
                    <a:pt x="6939" y="3470"/>
                  </a:cubicBezTo>
                  <a:cubicBezTo>
                    <a:pt x="6939" y="5371"/>
                    <a:pt x="5371" y="6939"/>
                    <a:pt x="3470" y="6939"/>
                  </a:cubicBezTo>
                  <a:cubicBezTo>
                    <a:pt x="1535" y="6939"/>
                    <a:pt x="1" y="5371"/>
                    <a:pt x="1" y="34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4"/>
            <p:cNvSpPr/>
            <p:nvPr/>
          </p:nvSpPr>
          <p:spPr>
            <a:xfrm>
              <a:off x="8024235" y="3079009"/>
              <a:ext cx="136548" cy="136548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703" y="434"/>
                  </a:moveTo>
                  <a:cubicBezTo>
                    <a:pt x="5504" y="434"/>
                    <a:pt x="6939" y="1902"/>
                    <a:pt x="6939" y="3703"/>
                  </a:cubicBezTo>
                  <a:cubicBezTo>
                    <a:pt x="6939" y="5471"/>
                    <a:pt x="5504" y="6938"/>
                    <a:pt x="3703" y="6938"/>
                  </a:cubicBezTo>
                  <a:cubicBezTo>
                    <a:pt x="1902" y="6938"/>
                    <a:pt x="434" y="5504"/>
                    <a:pt x="434" y="3703"/>
                  </a:cubicBezTo>
                  <a:cubicBezTo>
                    <a:pt x="434" y="1902"/>
                    <a:pt x="1902" y="434"/>
                    <a:pt x="3703" y="434"/>
                  </a:cubicBezTo>
                  <a:close/>
                  <a:moveTo>
                    <a:pt x="3703" y="0"/>
                  </a:moveTo>
                  <a:cubicBezTo>
                    <a:pt x="1668" y="0"/>
                    <a:pt x="0" y="1668"/>
                    <a:pt x="0" y="3703"/>
                  </a:cubicBezTo>
                  <a:cubicBezTo>
                    <a:pt x="0" y="5704"/>
                    <a:pt x="1668" y="7372"/>
                    <a:pt x="3703" y="7372"/>
                  </a:cubicBezTo>
                  <a:cubicBezTo>
                    <a:pt x="5704" y="7372"/>
                    <a:pt x="7372" y="5704"/>
                    <a:pt x="7372" y="3703"/>
                  </a:cubicBezTo>
                  <a:cubicBezTo>
                    <a:pt x="7372" y="1668"/>
                    <a:pt x="5704" y="0"/>
                    <a:pt x="3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4"/>
            <p:cNvSpPr/>
            <p:nvPr/>
          </p:nvSpPr>
          <p:spPr>
            <a:xfrm>
              <a:off x="8057591" y="3146350"/>
              <a:ext cx="72302" cy="6797"/>
            </a:xfrm>
            <a:custGeom>
              <a:avLst/>
              <a:gdLst/>
              <a:ahLst/>
              <a:cxnLst/>
              <a:rect l="l" t="t" r="r" b="b"/>
              <a:pathLst>
                <a:path w="3904" h="367" extrusionOk="0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0"/>
                    <a:pt x="101" y="367"/>
                    <a:pt x="201" y="367"/>
                  </a:cubicBezTo>
                  <a:lnTo>
                    <a:pt x="3703" y="367"/>
                  </a:lnTo>
                  <a:cubicBezTo>
                    <a:pt x="3837" y="367"/>
                    <a:pt x="3903" y="300"/>
                    <a:pt x="3903" y="167"/>
                  </a:cubicBezTo>
                  <a:cubicBezTo>
                    <a:pt x="3903" y="67"/>
                    <a:pt x="3837" y="0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4"/>
            <p:cNvSpPr/>
            <p:nvPr/>
          </p:nvSpPr>
          <p:spPr>
            <a:xfrm>
              <a:off x="8090335" y="3113605"/>
              <a:ext cx="6815" cy="72284"/>
            </a:xfrm>
            <a:custGeom>
              <a:avLst/>
              <a:gdLst/>
              <a:ahLst/>
              <a:cxnLst/>
              <a:rect l="l" t="t" r="r" b="b"/>
              <a:pathLst>
                <a:path w="368" h="3903" extrusionOk="0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3703"/>
                  </a:lnTo>
                  <a:cubicBezTo>
                    <a:pt x="1" y="3803"/>
                    <a:pt x="67" y="3903"/>
                    <a:pt x="201" y="3903"/>
                  </a:cubicBezTo>
                  <a:cubicBezTo>
                    <a:pt x="301" y="3903"/>
                    <a:pt x="368" y="3803"/>
                    <a:pt x="368" y="3703"/>
                  </a:cubicBez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4"/>
            <p:cNvSpPr/>
            <p:nvPr/>
          </p:nvSpPr>
          <p:spPr>
            <a:xfrm>
              <a:off x="7634394" y="3198645"/>
              <a:ext cx="130367" cy="19"/>
            </a:xfrm>
            <a:custGeom>
              <a:avLst/>
              <a:gdLst/>
              <a:ahLst/>
              <a:cxnLst/>
              <a:rect l="l" t="t" r="r" b="b"/>
              <a:pathLst>
                <a:path w="7039" h="1" extrusionOk="0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" name="Google Shape;2432;p44"/>
          <p:cNvGrpSpPr/>
          <p:nvPr/>
        </p:nvGrpSpPr>
        <p:grpSpPr>
          <a:xfrm>
            <a:off x="6301092" y="2335436"/>
            <a:ext cx="1078630" cy="935331"/>
            <a:chOff x="7371827" y="2267647"/>
            <a:chExt cx="1078630" cy="935331"/>
          </a:xfrm>
        </p:grpSpPr>
        <p:sp>
          <p:nvSpPr>
            <p:cNvPr id="2433" name="Google Shape;2433;p44"/>
            <p:cNvSpPr/>
            <p:nvPr/>
          </p:nvSpPr>
          <p:spPr>
            <a:xfrm>
              <a:off x="8184236" y="2739609"/>
              <a:ext cx="19" cy="34004"/>
            </a:xfrm>
            <a:custGeom>
              <a:avLst/>
              <a:gdLst/>
              <a:ahLst/>
              <a:cxnLst/>
              <a:rect l="l" t="t" r="r" b="b"/>
              <a:pathLst>
                <a:path w="1" h="1836" extrusionOk="0">
                  <a:moveTo>
                    <a:pt x="0" y="1"/>
                  </a:moveTo>
                  <a:lnTo>
                    <a:pt x="0" y="183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4"/>
            <p:cNvSpPr/>
            <p:nvPr/>
          </p:nvSpPr>
          <p:spPr>
            <a:xfrm>
              <a:off x="8180532" y="2735905"/>
              <a:ext cx="7427" cy="41412"/>
            </a:xfrm>
            <a:custGeom>
              <a:avLst/>
              <a:gdLst/>
              <a:ahLst/>
              <a:cxnLst/>
              <a:rect l="l" t="t" r="r" b="b"/>
              <a:pathLst>
                <a:path w="401" h="2236" extrusionOk="0">
                  <a:moveTo>
                    <a:pt x="200" y="1"/>
                  </a:moveTo>
                  <a:cubicBezTo>
                    <a:pt x="100" y="1"/>
                    <a:pt x="0" y="101"/>
                    <a:pt x="0" y="234"/>
                  </a:cubicBezTo>
                  <a:lnTo>
                    <a:pt x="0" y="2036"/>
                  </a:lnTo>
                  <a:cubicBezTo>
                    <a:pt x="0" y="2169"/>
                    <a:pt x="100" y="2236"/>
                    <a:pt x="200" y="2236"/>
                  </a:cubicBezTo>
                  <a:cubicBezTo>
                    <a:pt x="300" y="2236"/>
                    <a:pt x="401" y="2136"/>
                    <a:pt x="401" y="2036"/>
                  </a:cubicBezTo>
                  <a:lnTo>
                    <a:pt x="401" y="234"/>
                  </a:lnTo>
                  <a:cubicBezTo>
                    <a:pt x="401" y="101"/>
                    <a:pt x="300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4"/>
            <p:cNvSpPr/>
            <p:nvPr/>
          </p:nvSpPr>
          <p:spPr>
            <a:xfrm>
              <a:off x="8184236" y="2826119"/>
              <a:ext cx="19" cy="33985"/>
            </a:xfrm>
            <a:custGeom>
              <a:avLst/>
              <a:gdLst/>
              <a:ahLst/>
              <a:cxnLst/>
              <a:rect l="l" t="t" r="r" b="b"/>
              <a:pathLst>
                <a:path w="1" h="1835" extrusionOk="0">
                  <a:moveTo>
                    <a:pt x="0" y="0"/>
                  </a:moveTo>
                  <a:lnTo>
                    <a:pt x="0" y="18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4"/>
            <p:cNvSpPr/>
            <p:nvPr/>
          </p:nvSpPr>
          <p:spPr>
            <a:xfrm>
              <a:off x="8180532" y="2822397"/>
              <a:ext cx="7427" cy="41412"/>
            </a:xfrm>
            <a:custGeom>
              <a:avLst/>
              <a:gdLst/>
              <a:ahLst/>
              <a:cxnLst/>
              <a:rect l="l" t="t" r="r" b="b"/>
              <a:pathLst>
                <a:path w="401" h="2236" extrusionOk="0">
                  <a:moveTo>
                    <a:pt x="200" y="1"/>
                  </a:moveTo>
                  <a:cubicBezTo>
                    <a:pt x="100" y="1"/>
                    <a:pt x="0" y="101"/>
                    <a:pt x="0" y="201"/>
                  </a:cubicBezTo>
                  <a:lnTo>
                    <a:pt x="0" y="2036"/>
                  </a:lnTo>
                  <a:cubicBezTo>
                    <a:pt x="0" y="2136"/>
                    <a:pt x="100" y="2236"/>
                    <a:pt x="200" y="2236"/>
                  </a:cubicBezTo>
                  <a:cubicBezTo>
                    <a:pt x="300" y="2236"/>
                    <a:pt x="401" y="2136"/>
                    <a:pt x="401" y="2036"/>
                  </a:cubicBezTo>
                  <a:lnTo>
                    <a:pt x="401" y="201"/>
                  </a:lnTo>
                  <a:cubicBezTo>
                    <a:pt x="401" y="101"/>
                    <a:pt x="300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4"/>
            <p:cNvSpPr/>
            <p:nvPr/>
          </p:nvSpPr>
          <p:spPr>
            <a:xfrm>
              <a:off x="8210795" y="2800153"/>
              <a:ext cx="33393" cy="19"/>
            </a:xfrm>
            <a:custGeom>
              <a:avLst/>
              <a:gdLst/>
              <a:ahLst/>
              <a:cxnLst/>
              <a:rect l="l" t="t" r="r" b="b"/>
              <a:pathLst>
                <a:path w="1803" h="1" extrusionOk="0">
                  <a:moveTo>
                    <a:pt x="1802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4"/>
            <p:cNvSpPr/>
            <p:nvPr/>
          </p:nvSpPr>
          <p:spPr>
            <a:xfrm>
              <a:off x="8207091" y="2795838"/>
              <a:ext cx="40801" cy="8056"/>
            </a:xfrm>
            <a:custGeom>
              <a:avLst/>
              <a:gdLst/>
              <a:ahLst/>
              <a:cxnLst/>
              <a:rect l="l" t="t" r="r" b="b"/>
              <a:pathLst>
                <a:path w="2203" h="435" extrusionOk="0">
                  <a:moveTo>
                    <a:pt x="201" y="0"/>
                  </a:moveTo>
                  <a:cubicBezTo>
                    <a:pt x="67" y="0"/>
                    <a:pt x="1" y="101"/>
                    <a:pt x="1" y="234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2002" y="434"/>
                  </a:lnTo>
                  <a:cubicBezTo>
                    <a:pt x="2135" y="434"/>
                    <a:pt x="2202" y="334"/>
                    <a:pt x="2202" y="234"/>
                  </a:cubicBezTo>
                  <a:cubicBezTo>
                    <a:pt x="2202" y="101"/>
                    <a:pt x="2135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4"/>
            <p:cNvSpPr/>
            <p:nvPr/>
          </p:nvSpPr>
          <p:spPr>
            <a:xfrm>
              <a:off x="8124304" y="2800153"/>
              <a:ext cx="33374" cy="19"/>
            </a:xfrm>
            <a:custGeom>
              <a:avLst/>
              <a:gdLst/>
              <a:ahLst/>
              <a:cxnLst/>
              <a:rect l="l" t="t" r="r" b="b"/>
              <a:pathLst>
                <a:path w="1802" h="1" extrusionOk="0">
                  <a:moveTo>
                    <a:pt x="1802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4"/>
            <p:cNvSpPr/>
            <p:nvPr/>
          </p:nvSpPr>
          <p:spPr>
            <a:xfrm>
              <a:off x="8120599" y="2795838"/>
              <a:ext cx="41412" cy="8056"/>
            </a:xfrm>
            <a:custGeom>
              <a:avLst/>
              <a:gdLst/>
              <a:ahLst/>
              <a:cxnLst/>
              <a:rect l="l" t="t" r="r" b="b"/>
              <a:pathLst>
                <a:path w="2236" h="435" extrusionOk="0">
                  <a:moveTo>
                    <a:pt x="201" y="0"/>
                  </a:moveTo>
                  <a:cubicBezTo>
                    <a:pt x="67" y="0"/>
                    <a:pt x="1" y="101"/>
                    <a:pt x="1" y="234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2002" y="434"/>
                  </a:lnTo>
                  <a:cubicBezTo>
                    <a:pt x="2135" y="434"/>
                    <a:pt x="2236" y="334"/>
                    <a:pt x="2236" y="234"/>
                  </a:cubicBezTo>
                  <a:cubicBezTo>
                    <a:pt x="2236" y="101"/>
                    <a:pt x="2135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4"/>
            <p:cNvSpPr/>
            <p:nvPr/>
          </p:nvSpPr>
          <p:spPr>
            <a:xfrm>
              <a:off x="8141602" y="2818693"/>
              <a:ext cx="24114" cy="23503"/>
            </a:xfrm>
            <a:custGeom>
              <a:avLst/>
              <a:gdLst/>
              <a:ahLst/>
              <a:cxnLst/>
              <a:rect l="l" t="t" r="r" b="b"/>
              <a:pathLst>
                <a:path w="1302" h="1269" extrusionOk="0">
                  <a:moveTo>
                    <a:pt x="1" y="1268"/>
                  </a:moveTo>
                  <a:lnTo>
                    <a:pt x="130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4"/>
            <p:cNvSpPr/>
            <p:nvPr/>
          </p:nvSpPr>
          <p:spPr>
            <a:xfrm>
              <a:off x="8137287" y="2814674"/>
              <a:ext cx="32763" cy="31837"/>
            </a:xfrm>
            <a:custGeom>
              <a:avLst/>
              <a:gdLst/>
              <a:ahLst/>
              <a:cxnLst/>
              <a:rect l="l" t="t" r="r" b="b"/>
              <a:pathLst>
                <a:path w="1769" h="1719" extrusionOk="0">
                  <a:moveTo>
                    <a:pt x="1530" y="1"/>
                  </a:moveTo>
                  <a:cubicBezTo>
                    <a:pt x="1476" y="1"/>
                    <a:pt x="1418" y="18"/>
                    <a:pt x="1368" y="51"/>
                  </a:cubicBezTo>
                  <a:lnTo>
                    <a:pt x="100" y="1352"/>
                  </a:lnTo>
                  <a:cubicBezTo>
                    <a:pt x="0" y="1419"/>
                    <a:pt x="0" y="1552"/>
                    <a:pt x="100" y="1652"/>
                  </a:cubicBezTo>
                  <a:cubicBezTo>
                    <a:pt x="134" y="1685"/>
                    <a:pt x="200" y="1719"/>
                    <a:pt x="234" y="1719"/>
                  </a:cubicBezTo>
                  <a:cubicBezTo>
                    <a:pt x="300" y="1719"/>
                    <a:pt x="334" y="1685"/>
                    <a:pt x="401" y="1652"/>
                  </a:cubicBezTo>
                  <a:lnTo>
                    <a:pt x="1668" y="351"/>
                  </a:lnTo>
                  <a:cubicBezTo>
                    <a:pt x="1768" y="284"/>
                    <a:pt x="1768" y="151"/>
                    <a:pt x="1668" y="51"/>
                  </a:cubicBezTo>
                  <a:cubicBezTo>
                    <a:pt x="1635" y="18"/>
                    <a:pt x="1585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4"/>
            <p:cNvSpPr/>
            <p:nvPr/>
          </p:nvSpPr>
          <p:spPr>
            <a:xfrm>
              <a:off x="8202776" y="2757537"/>
              <a:ext cx="24114" cy="24114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0" y="1301"/>
                  </a:moveTo>
                  <a:lnTo>
                    <a:pt x="130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4"/>
            <p:cNvSpPr/>
            <p:nvPr/>
          </p:nvSpPr>
          <p:spPr>
            <a:xfrm>
              <a:off x="8198442" y="2753518"/>
              <a:ext cx="32763" cy="31837"/>
            </a:xfrm>
            <a:custGeom>
              <a:avLst/>
              <a:gdLst/>
              <a:ahLst/>
              <a:cxnLst/>
              <a:rect l="l" t="t" r="r" b="b"/>
              <a:pathLst>
                <a:path w="1769" h="1719" extrusionOk="0">
                  <a:moveTo>
                    <a:pt x="1531" y="1"/>
                  </a:moveTo>
                  <a:cubicBezTo>
                    <a:pt x="1477" y="1"/>
                    <a:pt x="1418" y="17"/>
                    <a:pt x="1368" y="51"/>
                  </a:cubicBezTo>
                  <a:lnTo>
                    <a:pt x="101" y="1351"/>
                  </a:lnTo>
                  <a:cubicBezTo>
                    <a:pt x="1" y="1452"/>
                    <a:pt x="1" y="1552"/>
                    <a:pt x="101" y="1652"/>
                  </a:cubicBezTo>
                  <a:cubicBezTo>
                    <a:pt x="134" y="1685"/>
                    <a:pt x="201" y="1718"/>
                    <a:pt x="234" y="1718"/>
                  </a:cubicBezTo>
                  <a:cubicBezTo>
                    <a:pt x="301" y="1718"/>
                    <a:pt x="334" y="1685"/>
                    <a:pt x="401" y="1652"/>
                  </a:cubicBezTo>
                  <a:lnTo>
                    <a:pt x="1668" y="351"/>
                  </a:lnTo>
                  <a:cubicBezTo>
                    <a:pt x="1769" y="284"/>
                    <a:pt x="1769" y="151"/>
                    <a:pt x="1668" y="51"/>
                  </a:cubicBezTo>
                  <a:cubicBezTo>
                    <a:pt x="1635" y="17"/>
                    <a:pt x="1585" y="1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4"/>
            <p:cNvSpPr/>
            <p:nvPr/>
          </p:nvSpPr>
          <p:spPr>
            <a:xfrm>
              <a:off x="8141602" y="2757537"/>
              <a:ext cx="24114" cy="24114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1" y="0"/>
                  </a:moveTo>
                  <a:lnTo>
                    <a:pt x="1302" y="130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4"/>
            <p:cNvSpPr/>
            <p:nvPr/>
          </p:nvSpPr>
          <p:spPr>
            <a:xfrm>
              <a:off x="8137287" y="2753518"/>
              <a:ext cx="32763" cy="31837"/>
            </a:xfrm>
            <a:custGeom>
              <a:avLst/>
              <a:gdLst/>
              <a:ahLst/>
              <a:cxnLst/>
              <a:rect l="l" t="t" r="r" b="b"/>
              <a:pathLst>
                <a:path w="1769" h="1719" extrusionOk="0">
                  <a:moveTo>
                    <a:pt x="238" y="1"/>
                  </a:moveTo>
                  <a:cubicBezTo>
                    <a:pt x="184" y="1"/>
                    <a:pt x="134" y="17"/>
                    <a:pt x="100" y="51"/>
                  </a:cubicBezTo>
                  <a:cubicBezTo>
                    <a:pt x="0" y="151"/>
                    <a:pt x="0" y="284"/>
                    <a:pt x="100" y="351"/>
                  </a:cubicBezTo>
                  <a:lnTo>
                    <a:pt x="1368" y="1652"/>
                  </a:lnTo>
                  <a:cubicBezTo>
                    <a:pt x="1435" y="1685"/>
                    <a:pt x="1468" y="1718"/>
                    <a:pt x="1535" y="1718"/>
                  </a:cubicBezTo>
                  <a:cubicBezTo>
                    <a:pt x="1568" y="1718"/>
                    <a:pt x="1635" y="1685"/>
                    <a:pt x="1668" y="1652"/>
                  </a:cubicBezTo>
                  <a:cubicBezTo>
                    <a:pt x="1768" y="1552"/>
                    <a:pt x="1768" y="1418"/>
                    <a:pt x="1668" y="1351"/>
                  </a:cubicBezTo>
                  <a:lnTo>
                    <a:pt x="401" y="51"/>
                  </a:lnTo>
                  <a:cubicBezTo>
                    <a:pt x="350" y="17"/>
                    <a:pt x="292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4"/>
            <p:cNvSpPr/>
            <p:nvPr/>
          </p:nvSpPr>
          <p:spPr>
            <a:xfrm>
              <a:off x="8202776" y="2818693"/>
              <a:ext cx="24114" cy="23503"/>
            </a:xfrm>
            <a:custGeom>
              <a:avLst/>
              <a:gdLst/>
              <a:ahLst/>
              <a:cxnLst/>
              <a:rect l="l" t="t" r="r" b="b"/>
              <a:pathLst>
                <a:path w="1302" h="1269" extrusionOk="0">
                  <a:moveTo>
                    <a:pt x="0" y="1"/>
                  </a:moveTo>
                  <a:lnTo>
                    <a:pt x="1301" y="126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4"/>
            <p:cNvSpPr/>
            <p:nvPr/>
          </p:nvSpPr>
          <p:spPr>
            <a:xfrm>
              <a:off x="8198442" y="2814674"/>
              <a:ext cx="32763" cy="31837"/>
            </a:xfrm>
            <a:custGeom>
              <a:avLst/>
              <a:gdLst/>
              <a:ahLst/>
              <a:cxnLst/>
              <a:rect l="l" t="t" r="r" b="b"/>
              <a:pathLst>
                <a:path w="1769" h="1719" extrusionOk="0">
                  <a:moveTo>
                    <a:pt x="238" y="1"/>
                  </a:moveTo>
                  <a:cubicBezTo>
                    <a:pt x="184" y="1"/>
                    <a:pt x="134" y="18"/>
                    <a:pt x="101" y="51"/>
                  </a:cubicBezTo>
                  <a:cubicBezTo>
                    <a:pt x="1" y="151"/>
                    <a:pt x="1" y="284"/>
                    <a:pt x="101" y="351"/>
                  </a:cubicBezTo>
                  <a:lnTo>
                    <a:pt x="1368" y="1652"/>
                  </a:lnTo>
                  <a:cubicBezTo>
                    <a:pt x="1402" y="1685"/>
                    <a:pt x="1468" y="1719"/>
                    <a:pt x="1535" y="1719"/>
                  </a:cubicBezTo>
                  <a:cubicBezTo>
                    <a:pt x="1568" y="1719"/>
                    <a:pt x="1635" y="1685"/>
                    <a:pt x="1668" y="1652"/>
                  </a:cubicBezTo>
                  <a:cubicBezTo>
                    <a:pt x="1769" y="1552"/>
                    <a:pt x="1769" y="1419"/>
                    <a:pt x="1668" y="1352"/>
                  </a:cubicBezTo>
                  <a:lnTo>
                    <a:pt x="401" y="51"/>
                  </a:lnTo>
                  <a:cubicBezTo>
                    <a:pt x="351" y="18"/>
                    <a:pt x="292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4"/>
            <p:cNvSpPr/>
            <p:nvPr/>
          </p:nvSpPr>
          <p:spPr>
            <a:xfrm>
              <a:off x="8088408" y="2294725"/>
              <a:ext cx="335471" cy="312673"/>
            </a:xfrm>
            <a:custGeom>
              <a:avLst/>
              <a:gdLst/>
              <a:ahLst/>
              <a:cxnLst/>
              <a:rect l="l" t="t" r="r" b="b"/>
              <a:pathLst>
                <a:path w="18114" h="16883" extrusionOk="0">
                  <a:moveTo>
                    <a:pt x="9101" y="1"/>
                  </a:moveTo>
                  <a:cubicBezTo>
                    <a:pt x="8663" y="1"/>
                    <a:pt x="8220" y="35"/>
                    <a:pt x="7773" y="107"/>
                  </a:cubicBezTo>
                  <a:cubicBezTo>
                    <a:pt x="3170" y="807"/>
                    <a:pt x="1" y="5110"/>
                    <a:pt x="701" y="9713"/>
                  </a:cubicBezTo>
                  <a:cubicBezTo>
                    <a:pt x="1367" y="13887"/>
                    <a:pt x="4967" y="16882"/>
                    <a:pt x="9064" y="16882"/>
                  </a:cubicBezTo>
                  <a:cubicBezTo>
                    <a:pt x="9486" y="16882"/>
                    <a:pt x="9912" y="16850"/>
                    <a:pt x="10342" y="16785"/>
                  </a:cubicBezTo>
                  <a:cubicBezTo>
                    <a:pt x="14945" y="16085"/>
                    <a:pt x="18114" y="11782"/>
                    <a:pt x="17413" y="7145"/>
                  </a:cubicBezTo>
                  <a:cubicBezTo>
                    <a:pt x="16751" y="2988"/>
                    <a:pt x="13178" y="1"/>
                    <a:pt x="9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4"/>
            <p:cNvSpPr/>
            <p:nvPr/>
          </p:nvSpPr>
          <p:spPr>
            <a:xfrm>
              <a:off x="8111281" y="2267647"/>
              <a:ext cx="335471" cy="334860"/>
            </a:xfrm>
            <a:custGeom>
              <a:avLst/>
              <a:gdLst/>
              <a:ahLst/>
              <a:cxnLst/>
              <a:rect l="l" t="t" r="r" b="b"/>
              <a:pathLst>
                <a:path w="18114" h="18081" extrusionOk="0">
                  <a:moveTo>
                    <a:pt x="17413" y="7773"/>
                  </a:moveTo>
                  <a:cubicBezTo>
                    <a:pt x="18113" y="12376"/>
                    <a:pt x="14944" y="16679"/>
                    <a:pt x="10341" y="17380"/>
                  </a:cubicBezTo>
                  <a:cubicBezTo>
                    <a:pt x="5738" y="18080"/>
                    <a:pt x="1434" y="14945"/>
                    <a:pt x="701" y="10308"/>
                  </a:cubicBezTo>
                  <a:cubicBezTo>
                    <a:pt x="0" y="5705"/>
                    <a:pt x="3169" y="1402"/>
                    <a:pt x="7772" y="701"/>
                  </a:cubicBezTo>
                  <a:cubicBezTo>
                    <a:pt x="12376" y="1"/>
                    <a:pt x="16712" y="3170"/>
                    <a:pt x="17413" y="7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4"/>
            <p:cNvSpPr/>
            <p:nvPr/>
          </p:nvSpPr>
          <p:spPr>
            <a:xfrm>
              <a:off x="8114356" y="2274889"/>
              <a:ext cx="336101" cy="320822"/>
            </a:xfrm>
            <a:custGeom>
              <a:avLst/>
              <a:gdLst/>
              <a:ahLst/>
              <a:cxnLst/>
              <a:rect l="l" t="t" r="r" b="b"/>
              <a:pathLst>
                <a:path w="18148" h="17323" extrusionOk="0">
                  <a:moveTo>
                    <a:pt x="8907" y="410"/>
                  </a:moveTo>
                  <a:cubicBezTo>
                    <a:pt x="10642" y="410"/>
                    <a:pt x="12343" y="977"/>
                    <a:pt x="13777" y="2011"/>
                  </a:cubicBezTo>
                  <a:cubicBezTo>
                    <a:pt x="15545" y="3312"/>
                    <a:pt x="16680" y="5247"/>
                    <a:pt x="17013" y="7415"/>
                  </a:cubicBezTo>
                  <a:cubicBezTo>
                    <a:pt x="17714" y="11885"/>
                    <a:pt x="14611" y="16088"/>
                    <a:pt x="10142" y="16789"/>
                  </a:cubicBezTo>
                  <a:cubicBezTo>
                    <a:pt x="9720" y="16854"/>
                    <a:pt x="9298" y="16886"/>
                    <a:pt x="8879" y="16886"/>
                  </a:cubicBezTo>
                  <a:cubicBezTo>
                    <a:pt x="7144" y="16886"/>
                    <a:pt x="5455" y="16336"/>
                    <a:pt x="4004" y="15288"/>
                  </a:cubicBezTo>
                  <a:cubicBezTo>
                    <a:pt x="2236" y="13987"/>
                    <a:pt x="1102" y="12085"/>
                    <a:pt x="768" y="9917"/>
                  </a:cubicBezTo>
                  <a:cubicBezTo>
                    <a:pt x="435" y="7716"/>
                    <a:pt x="968" y="5547"/>
                    <a:pt x="2269" y="3779"/>
                  </a:cubicBezTo>
                  <a:cubicBezTo>
                    <a:pt x="3570" y="2011"/>
                    <a:pt x="5471" y="844"/>
                    <a:pt x="7640" y="510"/>
                  </a:cubicBezTo>
                  <a:cubicBezTo>
                    <a:pt x="8073" y="444"/>
                    <a:pt x="8474" y="410"/>
                    <a:pt x="8907" y="410"/>
                  </a:cubicBezTo>
                  <a:close/>
                  <a:moveTo>
                    <a:pt x="8942" y="1"/>
                  </a:moveTo>
                  <a:cubicBezTo>
                    <a:pt x="8489" y="1"/>
                    <a:pt x="8032" y="37"/>
                    <a:pt x="7573" y="110"/>
                  </a:cubicBezTo>
                  <a:cubicBezTo>
                    <a:pt x="5305" y="444"/>
                    <a:pt x="3270" y="1678"/>
                    <a:pt x="1902" y="3546"/>
                  </a:cubicBezTo>
                  <a:cubicBezTo>
                    <a:pt x="568" y="5414"/>
                    <a:pt x="1" y="7682"/>
                    <a:pt x="334" y="9951"/>
                  </a:cubicBezTo>
                  <a:cubicBezTo>
                    <a:pt x="701" y="12252"/>
                    <a:pt x="1902" y="14254"/>
                    <a:pt x="3770" y="15621"/>
                  </a:cubicBezTo>
                  <a:cubicBezTo>
                    <a:pt x="5271" y="16722"/>
                    <a:pt x="7039" y="17322"/>
                    <a:pt x="8874" y="17322"/>
                  </a:cubicBezTo>
                  <a:cubicBezTo>
                    <a:pt x="9308" y="17322"/>
                    <a:pt x="9775" y="17256"/>
                    <a:pt x="10208" y="17189"/>
                  </a:cubicBezTo>
                  <a:cubicBezTo>
                    <a:pt x="14912" y="16489"/>
                    <a:pt x="18147" y="12052"/>
                    <a:pt x="17447" y="7349"/>
                  </a:cubicBezTo>
                  <a:cubicBezTo>
                    <a:pt x="17080" y="5047"/>
                    <a:pt x="15879" y="3046"/>
                    <a:pt x="14011" y="1678"/>
                  </a:cubicBezTo>
                  <a:cubicBezTo>
                    <a:pt x="12515" y="583"/>
                    <a:pt x="10763" y="1"/>
                    <a:pt x="8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4"/>
            <p:cNvSpPr/>
            <p:nvPr/>
          </p:nvSpPr>
          <p:spPr>
            <a:xfrm>
              <a:off x="8211349" y="2380716"/>
              <a:ext cx="137789" cy="114305"/>
            </a:xfrm>
            <a:custGeom>
              <a:avLst/>
              <a:gdLst/>
              <a:ahLst/>
              <a:cxnLst/>
              <a:rect l="l" t="t" r="r" b="b"/>
              <a:pathLst>
                <a:path w="7440" h="6172" extrusionOk="0">
                  <a:moveTo>
                    <a:pt x="1936" y="0"/>
                  </a:moveTo>
                  <a:cubicBezTo>
                    <a:pt x="935" y="0"/>
                    <a:pt x="134" y="734"/>
                    <a:pt x="68" y="1735"/>
                  </a:cubicBezTo>
                  <a:cubicBezTo>
                    <a:pt x="1" y="2669"/>
                    <a:pt x="668" y="3436"/>
                    <a:pt x="1335" y="4036"/>
                  </a:cubicBezTo>
                  <a:cubicBezTo>
                    <a:pt x="2103" y="4737"/>
                    <a:pt x="2903" y="5471"/>
                    <a:pt x="3737" y="6171"/>
                  </a:cubicBezTo>
                  <a:cubicBezTo>
                    <a:pt x="3738" y="6172"/>
                    <a:pt x="3738" y="6172"/>
                    <a:pt x="3739" y="6172"/>
                  </a:cubicBezTo>
                  <a:cubicBezTo>
                    <a:pt x="3840" y="6172"/>
                    <a:pt x="5840" y="4335"/>
                    <a:pt x="6039" y="4136"/>
                  </a:cubicBezTo>
                  <a:cubicBezTo>
                    <a:pt x="6672" y="3569"/>
                    <a:pt x="7406" y="2836"/>
                    <a:pt x="7440" y="1902"/>
                  </a:cubicBezTo>
                  <a:cubicBezTo>
                    <a:pt x="7440" y="1668"/>
                    <a:pt x="7373" y="1435"/>
                    <a:pt x="7273" y="1168"/>
                  </a:cubicBezTo>
                  <a:cubicBezTo>
                    <a:pt x="6973" y="467"/>
                    <a:pt x="6272" y="0"/>
                    <a:pt x="5505" y="0"/>
                  </a:cubicBezTo>
                  <a:cubicBezTo>
                    <a:pt x="4704" y="0"/>
                    <a:pt x="4004" y="500"/>
                    <a:pt x="3737" y="1234"/>
                  </a:cubicBezTo>
                  <a:cubicBezTo>
                    <a:pt x="3470" y="500"/>
                    <a:pt x="2770" y="0"/>
                    <a:pt x="19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4"/>
            <p:cNvSpPr/>
            <p:nvPr/>
          </p:nvSpPr>
          <p:spPr>
            <a:xfrm>
              <a:off x="8207644" y="2376382"/>
              <a:ext cx="145197" cy="122343"/>
            </a:xfrm>
            <a:custGeom>
              <a:avLst/>
              <a:gdLst/>
              <a:ahLst/>
              <a:cxnLst/>
              <a:rect l="l" t="t" r="r" b="b"/>
              <a:pathLst>
                <a:path w="7840" h="6606" extrusionOk="0">
                  <a:moveTo>
                    <a:pt x="5705" y="434"/>
                  </a:moveTo>
                  <a:cubicBezTo>
                    <a:pt x="6405" y="434"/>
                    <a:pt x="7006" y="868"/>
                    <a:pt x="7273" y="1502"/>
                  </a:cubicBezTo>
                  <a:cubicBezTo>
                    <a:pt x="7373" y="1702"/>
                    <a:pt x="7406" y="1935"/>
                    <a:pt x="7406" y="2136"/>
                  </a:cubicBezTo>
                  <a:cubicBezTo>
                    <a:pt x="7373" y="2969"/>
                    <a:pt x="6739" y="3637"/>
                    <a:pt x="6105" y="4237"/>
                  </a:cubicBezTo>
                  <a:lnTo>
                    <a:pt x="5972" y="4337"/>
                  </a:lnTo>
                  <a:cubicBezTo>
                    <a:pt x="4638" y="5571"/>
                    <a:pt x="4137" y="6005"/>
                    <a:pt x="3937" y="6138"/>
                  </a:cubicBezTo>
                  <a:cubicBezTo>
                    <a:pt x="3203" y="5538"/>
                    <a:pt x="2503" y="4871"/>
                    <a:pt x="1802" y="4237"/>
                  </a:cubicBezTo>
                  <a:lnTo>
                    <a:pt x="1669" y="4104"/>
                  </a:lnTo>
                  <a:cubicBezTo>
                    <a:pt x="1068" y="3570"/>
                    <a:pt x="434" y="2869"/>
                    <a:pt x="468" y="1969"/>
                  </a:cubicBezTo>
                  <a:cubicBezTo>
                    <a:pt x="535" y="1068"/>
                    <a:pt x="1235" y="434"/>
                    <a:pt x="2136" y="434"/>
                  </a:cubicBezTo>
                  <a:cubicBezTo>
                    <a:pt x="2836" y="434"/>
                    <a:pt x="3470" y="868"/>
                    <a:pt x="3704" y="1535"/>
                  </a:cubicBezTo>
                  <a:cubicBezTo>
                    <a:pt x="3737" y="1635"/>
                    <a:pt x="3837" y="1702"/>
                    <a:pt x="3904" y="1702"/>
                  </a:cubicBezTo>
                  <a:cubicBezTo>
                    <a:pt x="4004" y="1702"/>
                    <a:pt x="4070" y="1635"/>
                    <a:pt x="4104" y="1535"/>
                  </a:cubicBezTo>
                  <a:cubicBezTo>
                    <a:pt x="4371" y="868"/>
                    <a:pt x="5004" y="434"/>
                    <a:pt x="5705" y="434"/>
                  </a:cubicBezTo>
                  <a:close/>
                  <a:moveTo>
                    <a:pt x="2136" y="1"/>
                  </a:moveTo>
                  <a:cubicBezTo>
                    <a:pt x="1035" y="1"/>
                    <a:pt x="134" y="835"/>
                    <a:pt x="68" y="1969"/>
                  </a:cubicBezTo>
                  <a:cubicBezTo>
                    <a:pt x="1" y="3003"/>
                    <a:pt x="735" y="3837"/>
                    <a:pt x="1368" y="4404"/>
                  </a:cubicBezTo>
                  <a:lnTo>
                    <a:pt x="1535" y="4537"/>
                  </a:lnTo>
                  <a:cubicBezTo>
                    <a:pt x="2269" y="5204"/>
                    <a:pt x="3036" y="5905"/>
                    <a:pt x="3804" y="6539"/>
                  </a:cubicBezTo>
                  <a:cubicBezTo>
                    <a:pt x="3837" y="6572"/>
                    <a:pt x="3870" y="6605"/>
                    <a:pt x="3937" y="6605"/>
                  </a:cubicBezTo>
                  <a:cubicBezTo>
                    <a:pt x="4104" y="6605"/>
                    <a:pt x="4504" y="6272"/>
                    <a:pt x="6272" y="4637"/>
                  </a:cubicBezTo>
                  <a:lnTo>
                    <a:pt x="6372" y="4537"/>
                  </a:lnTo>
                  <a:cubicBezTo>
                    <a:pt x="7073" y="3903"/>
                    <a:pt x="7806" y="3136"/>
                    <a:pt x="7840" y="2136"/>
                  </a:cubicBezTo>
                  <a:cubicBezTo>
                    <a:pt x="7840" y="1869"/>
                    <a:pt x="7773" y="1602"/>
                    <a:pt x="7673" y="1335"/>
                  </a:cubicBezTo>
                  <a:cubicBezTo>
                    <a:pt x="7339" y="534"/>
                    <a:pt x="6572" y="1"/>
                    <a:pt x="5705" y="1"/>
                  </a:cubicBezTo>
                  <a:cubicBezTo>
                    <a:pt x="4971" y="1"/>
                    <a:pt x="4304" y="401"/>
                    <a:pt x="3937" y="1001"/>
                  </a:cubicBezTo>
                  <a:cubicBezTo>
                    <a:pt x="3537" y="401"/>
                    <a:pt x="2870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4"/>
            <p:cNvSpPr/>
            <p:nvPr/>
          </p:nvSpPr>
          <p:spPr>
            <a:xfrm>
              <a:off x="7392218" y="2557366"/>
              <a:ext cx="647465" cy="573345"/>
            </a:xfrm>
            <a:custGeom>
              <a:avLst/>
              <a:gdLst/>
              <a:ahLst/>
              <a:cxnLst/>
              <a:rect l="l" t="t" r="r" b="b"/>
              <a:pathLst>
                <a:path w="34959" h="30957" extrusionOk="0">
                  <a:moveTo>
                    <a:pt x="501" y="1"/>
                  </a:moveTo>
                  <a:cubicBezTo>
                    <a:pt x="234" y="1"/>
                    <a:pt x="34" y="234"/>
                    <a:pt x="34" y="501"/>
                  </a:cubicBezTo>
                  <a:lnTo>
                    <a:pt x="0" y="30456"/>
                  </a:lnTo>
                  <a:cubicBezTo>
                    <a:pt x="0" y="30723"/>
                    <a:pt x="234" y="30923"/>
                    <a:pt x="501" y="30923"/>
                  </a:cubicBezTo>
                  <a:lnTo>
                    <a:pt x="34458" y="30956"/>
                  </a:lnTo>
                  <a:cubicBezTo>
                    <a:pt x="34725" y="30956"/>
                    <a:pt x="34959" y="30723"/>
                    <a:pt x="34959" y="30456"/>
                  </a:cubicBezTo>
                  <a:lnTo>
                    <a:pt x="34959" y="501"/>
                  </a:lnTo>
                  <a:cubicBezTo>
                    <a:pt x="34959" y="234"/>
                    <a:pt x="34759" y="34"/>
                    <a:pt x="34492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4"/>
            <p:cNvSpPr/>
            <p:nvPr/>
          </p:nvSpPr>
          <p:spPr>
            <a:xfrm>
              <a:off x="7375531" y="2541920"/>
              <a:ext cx="647483" cy="573345"/>
            </a:xfrm>
            <a:custGeom>
              <a:avLst/>
              <a:gdLst/>
              <a:ahLst/>
              <a:cxnLst/>
              <a:rect l="l" t="t" r="r" b="b"/>
              <a:pathLst>
                <a:path w="34960" h="30957" extrusionOk="0">
                  <a:moveTo>
                    <a:pt x="501" y="1"/>
                  </a:moveTo>
                  <a:cubicBezTo>
                    <a:pt x="234" y="1"/>
                    <a:pt x="34" y="234"/>
                    <a:pt x="34" y="501"/>
                  </a:cubicBezTo>
                  <a:lnTo>
                    <a:pt x="1" y="30456"/>
                  </a:lnTo>
                  <a:cubicBezTo>
                    <a:pt x="1" y="30723"/>
                    <a:pt x="234" y="30923"/>
                    <a:pt x="501" y="30923"/>
                  </a:cubicBezTo>
                  <a:lnTo>
                    <a:pt x="34459" y="30956"/>
                  </a:lnTo>
                  <a:cubicBezTo>
                    <a:pt x="34726" y="30956"/>
                    <a:pt x="34959" y="30723"/>
                    <a:pt x="34959" y="30456"/>
                  </a:cubicBezTo>
                  <a:lnTo>
                    <a:pt x="34959" y="501"/>
                  </a:lnTo>
                  <a:cubicBezTo>
                    <a:pt x="34959" y="234"/>
                    <a:pt x="34759" y="34"/>
                    <a:pt x="34492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4"/>
            <p:cNvSpPr/>
            <p:nvPr/>
          </p:nvSpPr>
          <p:spPr>
            <a:xfrm>
              <a:off x="7371827" y="2538215"/>
              <a:ext cx="655503" cy="580753"/>
            </a:xfrm>
            <a:custGeom>
              <a:avLst/>
              <a:gdLst/>
              <a:ahLst/>
              <a:cxnLst/>
              <a:rect l="l" t="t" r="r" b="b"/>
              <a:pathLst>
                <a:path w="35393" h="31357" extrusionOk="0">
                  <a:moveTo>
                    <a:pt x="701" y="401"/>
                  </a:moveTo>
                  <a:lnTo>
                    <a:pt x="34692" y="434"/>
                  </a:lnTo>
                  <a:cubicBezTo>
                    <a:pt x="34759" y="434"/>
                    <a:pt x="34826" y="468"/>
                    <a:pt x="34892" y="501"/>
                  </a:cubicBezTo>
                  <a:cubicBezTo>
                    <a:pt x="34926" y="568"/>
                    <a:pt x="34959" y="634"/>
                    <a:pt x="34959" y="701"/>
                  </a:cubicBezTo>
                  <a:lnTo>
                    <a:pt x="34926" y="30656"/>
                  </a:lnTo>
                  <a:cubicBezTo>
                    <a:pt x="34926" y="30823"/>
                    <a:pt x="34826" y="30956"/>
                    <a:pt x="34659" y="30956"/>
                  </a:cubicBezTo>
                  <a:lnTo>
                    <a:pt x="701" y="30923"/>
                  </a:lnTo>
                  <a:cubicBezTo>
                    <a:pt x="634" y="30923"/>
                    <a:pt x="568" y="30889"/>
                    <a:pt x="501" y="30856"/>
                  </a:cubicBezTo>
                  <a:cubicBezTo>
                    <a:pt x="434" y="30789"/>
                    <a:pt x="434" y="30723"/>
                    <a:pt x="434" y="30656"/>
                  </a:cubicBezTo>
                  <a:lnTo>
                    <a:pt x="434" y="701"/>
                  </a:ln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34" y="301"/>
                    <a:pt x="34" y="701"/>
                  </a:cubicBezTo>
                  <a:lnTo>
                    <a:pt x="1" y="30656"/>
                  </a:lnTo>
                  <a:cubicBezTo>
                    <a:pt x="1" y="30823"/>
                    <a:pt x="67" y="31023"/>
                    <a:pt x="201" y="31156"/>
                  </a:cubicBezTo>
                  <a:cubicBezTo>
                    <a:pt x="334" y="31290"/>
                    <a:pt x="501" y="31356"/>
                    <a:pt x="701" y="31356"/>
                  </a:cubicBezTo>
                  <a:lnTo>
                    <a:pt x="34659" y="31356"/>
                  </a:lnTo>
                  <a:cubicBezTo>
                    <a:pt x="35059" y="31356"/>
                    <a:pt x="35359" y="31056"/>
                    <a:pt x="35359" y="30656"/>
                  </a:cubicBezTo>
                  <a:lnTo>
                    <a:pt x="35393" y="701"/>
                  </a:lnTo>
                  <a:cubicBezTo>
                    <a:pt x="35393" y="534"/>
                    <a:pt x="35293" y="334"/>
                    <a:pt x="35159" y="234"/>
                  </a:cubicBezTo>
                  <a:cubicBezTo>
                    <a:pt x="35026" y="67"/>
                    <a:pt x="34859" y="1"/>
                    <a:pt x="34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4"/>
            <p:cNvSpPr/>
            <p:nvPr/>
          </p:nvSpPr>
          <p:spPr>
            <a:xfrm>
              <a:off x="7376160" y="2541920"/>
              <a:ext cx="646853" cy="56859"/>
            </a:xfrm>
            <a:custGeom>
              <a:avLst/>
              <a:gdLst/>
              <a:ahLst/>
              <a:cxnLst/>
              <a:rect l="l" t="t" r="r" b="b"/>
              <a:pathLst>
                <a:path w="34926" h="3070" extrusionOk="0">
                  <a:moveTo>
                    <a:pt x="34925" y="3070"/>
                  </a:moveTo>
                  <a:lnTo>
                    <a:pt x="0" y="3070"/>
                  </a:lnTo>
                  <a:lnTo>
                    <a:pt x="0" y="501"/>
                  </a:lnTo>
                  <a:cubicBezTo>
                    <a:pt x="0" y="234"/>
                    <a:pt x="200" y="1"/>
                    <a:pt x="501" y="1"/>
                  </a:cubicBezTo>
                  <a:lnTo>
                    <a:pt x="34458" y="34"/>
                  </a:lnTo>
                  <a:cubicBezTo>
                    <a:pt x="34725" y="34"/>
                    <a:pt x="34925" y="234"/>
                    <a:pt x="34925" y="5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4"/>
            <p:cNvSpPr/>
            <p:nvPr/>
          </p:nvSpPr>
          <p:spPr>
            <a:xfrm>
              <a:off x="7372438" y="2538215"/>
              <a:ext cx="654891" cy="64267"/>
            </a:xfrm>
            <a:custGeom>
              <a:avLst/>
              <a:gdLst/>
              <a:ahLst/>
              <a:cxnLst/>
              <a:rect l="l" t="t" r="r" b="b"/>
              <a:pathLst>
                <a:path w="35360" h="3470" extrusionOk="0">
                  <a:moveTo>
                    <a:pt x="668" y="401"/>
                  </a:moveTo>
                  <a:lnTo>
                    <a:pt x="34659" y="434"/>
                  </a:lnTo>
                  <a:cubicBezTo>
                    <a:pt x="34726" y="434"/>
                    <a:pt x="34793" y="468"/>
                    <a:pt x="34859" y="501"/>
                  </a:cubicBezTo>
                  <a:cubicBezTo>
                    <a:pt x="34893" y="568"/>
                    <a:pt x="34926" y="634"/>
                    <a:pt x="34926" y="701"/>
                  </a:cubicBezTo>
                  <a:lnTo>
                    <a:pt x="34926" y="3069"/>
                  </a:lnTo>
                  <a:lnTo>
                    <a:pt x="401" y="3036"/>
                  </a:lnTo>
                  <a:lnTo>
                    <a:pt x="401" y="701"/>
                  </a:lnTo>
                  <a:cubicBezTo>
                    <a:pt x="401" y="534"/>
                    <a:pt x="535" y="401"/>
                    <a:pt x="668" y="401"/>
                  </a:cubicBezTo>
                  <a:close/>
                  <a:moveTo>
                    <a:pt x="702" y="1"/>
                  </a:moveTo>
                  <a:cubicBezTo>
                    <a:pt x="301" y="1"/>
                    <a:pt x="1" y="301"/>
                    <a:pt x="1" y="701"/>
                  </a:cubicBezTo>
                  <a:lnTo>
                    <a:pt x="1" y="3270"/>
                  </a:lnTo>
                  <a:cubicBezTo>
                    <a:pt x="1" y="3303"/>
                    <a:pt x="1" y="3370"/>
                    <a:pt x="34" y="3403"/>
                  </a:cubicBezTo>
                  <a:cubicBezTo>
                    <a:pt x="101" y="3436"/>
                    <a:pt x="134" y="3470"/>
                    <a:pt x="201" y="3470"/>
                  </a:cubicBezTo>
                  <a:lnTo>
                    <a:pt x="35126" y="3470"/>
                  </a:lnTo>
                  <a:cubicBezTo>
                    <a:pt x="35260" y="3470"/>
                    <a:pt x="35326" y="3403"/>
                    <a:pt x="35360" y="3270"/>
                  </a:cubicBezTo>
                  <a:lnTo>
                    <a:pt x="35360" y="701"/>
                  </a:lnTo>
                  <a:cubicBezTo>
                    <a:pt x="35360" y="534"/>
                    <a:pt x="35260" y="367"/>
                    <a:pt x="35159" y="234"/>
                  </a:cubicBezTo>
                  <a:cubicBezTo>
                    <a:pt x="35026" y="101"/>
                    <a:pt x="34826" y="1"/>
                    <a:pt x="3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4"/>
            <p:cNvSpPr/>
            <p:nvPr/>
          </p:nvSpPr>
          <p:spPr>
            <a:xfrm>
              <a:off x="7979120" y="2560144"/>
              <a:ext cx="22873" cy="22577"/>
            </a:xfrm>
            <a:custGeom>
              <a:avLst/>
              <a:gdLst/>
              <a:ahLst/>
              <a:cxnLst/>
              <a:rect l="l" t="t" r="r" b="b"/>
              <a:pathLst>
                <a:path w="1235" h="1219" extrusionOk="0">
                  <a:moveTo>
                    <a:pt x="218" y="1"/>
                  </a:moveTo>
                  <a:cubicBezTo>
                    <a:pt x="168" y="1"/>
                    <a:pt x="118" y="17"/>
                    <a:pt x="67" y="51"/>
                  </a:cubicBezTo>
                  <a:cubicBezTo>
                    <a:pt x="1" y="151"/>
                    <a:pt x="1" y="284"/>
                    <a:pt x="67" y="351"/>
                  </a:cubicBezTo>
                  <a:lnTo>
                    <a:pt x="868" y="1152"/>
                  </a:lnTo>
                  <a:cubicBezTo>
                    <a:pt x="901" y="1185"/>
                    <a:pt x="968" y="1218"/>
                    <a:pt x="1001" y="1218"/>
                  </a:cubicBezTo>
                  <a:cubicBezTo>
                    <a:pt x="1068" y="1218"/>
                    <a:pt x="1135" y="1185"/>
                    <a:pt x="1168" y="1152"/>
                  </a:cubicBezTo>
                  <a:cubicBezTo>
                    <a:pt x="1235" y="1085"/>
                    <a:pt x="1235" y="951"/>
                    <a:pt x="1168" y="851"/>
                  </a:cubicBezTo>
                  <a:lnTo>
                    <a:pt x="368" y="51"/>
                  </a:lnTo>
                  <a:cubicBezTo>
                    <a:pt x="318" y="17"/>
                    <a:pt x="268" y="1"/>
                    <a:pt x="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4"/>
            <p:cNvSpPr/>
            <p:nvPr/>
          </p:nvSpPr>
          <p:spPr>
            <a:xfrm>
              <a:off x="7979120" y="2560144"/>
              <a:ext cx="22873" cy="22577"/>
            </a:xfrm>
            <a:custGeom>
              <a:avLst/>
              <a:gdLst/>
              <a:ahLst/>
              <a:cxnLst/>
              <a:rect l="l" t="t" r="r" b="b"/>
              <a:pathLst>
                <a:path w="1235" h="1219" extrusionOk="0">
                  <a:moveTo>
                    <a:pt x="1018" y="1"/>
                  </a:moveTo>
                  <a:cubicBezTo>
                    <a:pt x="968" y="1"/>
                    <a:pt x="918" y="17"/>
                    <a:pt x="868" y="51"/>
                  </a:cubicBezTo>
                  <a:lnTo>
                    <a:pt x="67" y="851"/>
                  </a:lnTo>
                  <a:cubicBezTo>
                    <a:pt x="1" y="951"/>
                    <a:pt x="1" y="1085"/>
                    <a:pt x="67" y="1152"/>
                  </a:cubicBezTo>
                  <a:cubicBezTo>
                    <a:pt x="101" y="1185"/>
                    <a:pt x="168" y="1218"/>
                    <a:pt x="201" y="1218"/>
                  </a:cubicBezTo>
                  <a:cubicBezTo>
                    <a:pt x="268" y="1218"/>
                    <a:pt x="334" y="1185"/>
                    <a:pt x="368" y="1152"/>
                  </a:cubicBezTo>
                  <a:lnTo>
                    <a:pt x="1168" y="351"/>
                  </a:lnTo>
                  <a:cubicBezTo>
                    <a:pt x="1235" y="284"/>
                    <a:pt x="1235" y="151"/>
                    <a:pt x="1168" y="51"/>
                  </a:cubicBezTo>
                  <a:cubicBezTo>
                    <a:pt x="1118" y="17"/>
                    <a:pt x="1068" y="1"/>
                    <a:pt x="10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4"/>
            <p:cNvSpPr/>
            <p:nvPr/>
          </p:nvSpPr>
          <p:spPr>
            <a:xfrm>
              <a:off x="7531216" y="2714903"/>
              <a:ext cx="350319" cy="248992"/>
            </a:xfrm>
            <a:custGeom>
              <a:avLst/>
              <a:gdLst/>
              <a:ahLst/>
              <a:cxnLst/>
              <a:rect l="l" t="t" r="r" b="b"/>
              <a:pathLst>
                <a:path w="18915" h="13444" extrusionOk="0">
                  <a:moveTo>
                    <a:pt x="968" y="13377"/>
                  </a:moveTo>
                  <a:lnTo>
                    <a:pt x="17880" y="13444"/>
                  </a:lnTo>
                  <a:cubicBezTo>
                    <a:pt x="18414" y="13444"/>
                    <a:pt x="18848" y="13010"/>
                    <a:pt x="18848" y="12476"/>
                  </a:cubicBezTo>
                  <a:lnTo>
                    <a:pt x="18914" y="1068"/>
                  </a:lnTo>
                  <a:cubicBezTo>
                    <a:pt x="18914" y="534"/>
                    <a:pt x="18481" y="101"/>
                    <a:pt x="17947" y="101"/>
                  </a:cubicBezTo>
                  <a:lnTo>
                    <a:pt x="1035" y="34"/>
                  </a:lnTo>
                  <a:cubicBezTo>
                    <a:pt x="501" y="1"/>
                    <a:pt x="34" y="434"/>
                    <a:pt x="34" y="1001"/>
                  </a:cubicBezTo>
                  <a:lnTo>
                    <a:pt x="1" y="12410"/>
                  </a:lnTo>
                  <a:cubicBezTo>
                    <a:pt x="1" y="12910"/>
                    <a:pt x="434" y="13377"/>
                    <a:pt x="968" y="133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4"/>
            <p:cNvSpPr/>
            <p:nvPr/>
          </p:nvSpPr>
          <p:spPr>
            <a:xfrm>
              <a:off x="7527511" y="2711199"/>
              <a:ext cx="357727" cy="256400"/>
            </a:xfrm>
            <a:custGeom>
              <a:avLst/>
              <a:gdLst/>
              <a:ahLst/>
              <a:cxnLst/>
              <a:rect l="l" t="t" r="r" b="b"/>
              <a:pathLst>
                <a:path w="19315" h="13844" extrusionOk="0">
                  <a:moveTo>
                    <a:pt x="1235" y="434"/>
                  </a:moveTo>
                  <a:lnTo>
                    <a:pt x="18114" y="501"/>
                  </a:lnTo>
                  <a:cubicBezTo>
                    <a:pt x="18547" y="501"/>
                    <a:pt x="18881" y="834"/>
                    <a:pt x="18881" y="1268"/>
                  </a:cubicBezTo>
                  <a:lnTo>
                    <a:pt x="18847" y="12676"/>
                  </a:lnTo>
                  <a:cubicBezTo>
                    <a:pt x="18847" y="12876"/>
                    <a:pt x="18781" y="13077"/>
                    <a:pt x="18614" y="13210"/>
                  </a:cubicBezTo>
                  <a:cubicBezTo>
                    <a:pt x="18481" y="13343"/>
                    <a:pt x="18280" y="13410"/>
                    <a:pt x="18080" y="13444"/>
                  </a:cubicBezTo>
                  <a:lnTo>
                    <a:pt x="1168" y="13377"/>
                  </a:lnTo>
                  <a:cubicBezTo>
                    <a:pt x="968" y="13377"/>
                    <a:pt x="768" y="13277"/>
                    <a:pt x="634" y="13143"/>
                  </a:cubicBezTo>
                  <a:cubicBezTo>
                    <a:pt x="501" y="12977"/>
                    <a:pt x="401" y="12810"/>
                    <a:pt x="401" y="12610"/>
                  </a:cubicBezTo>
                  <a:lnTo>
                    <a:pt x="468" y="1201"/>
                  </a:lnTo>
                  <a:cubicBezTo>
                    <a:pt x="468" y="968"/>
                    <a:pt x="534" y="801"/>
                    <a:pt x="668" y="634"/>
                  </a:cubicBezTo>
                  <a:cubicBezTo>
                    <a:pt x="835" y="501"/>
                    <a:pt x="1001" y="434"/>
                    <a:pt x="1235" y="434"/>
                  </a:cubicBezTo>
                  <a:close/>
                  <a:moveTo>
                    <a:pt x="1235" y="1"/>
                  </a:moveTo>
                  <a:cubicBezTo>
                    <a:pt x="901" y="1"/>
                    <a:pt x="601" y="134"/>
                    <a:pt x="401" y="334"/>
                  </a:cubicBezTo>
                  <a:cubicBezTo>
                    <a:pt x="167" y="568"/>
                    <a:pt x="34" y="868"/>
                    <a:pt x="34" y="1168"/>
                  </a:cubicBezTo>
                  <a:lnTo>
                    <a:pt x="1" y="12576"/>
                  </a:lnTo>
                  <a:cubicBezTo>
                    <a:pt x="1" y="12910"/>
                    <a:pt x="101" y="13210"/>
                    <a:pt x="334" y="13444"/>
                  </a:cubicBezTo>
                  <a:cubicBezTo>
                    <a:pt x="568" y="13644"/>
                    <a:pt x="868" y="13777"/>
                    <a:pt x="1168" y="13777"/>
                  </a:cubicBezTo>
                  <a:lnTo>
                    <a:pt x="18080" y="13844"/>
                  </a:lnTo>
                  <a:cubicBezTo>
                    <a:pt x="18380" y="13844"/>
                    <a:pt x="18681" y="13710"/>
                    <a:pt x="18914" y="13510"/>
                  </a:cubicBezTo>
                  <a:cubicBezTo>
                    <a:pt x="19148" y="13277"/>
                    <a:pt x="19281" y="12977"/>
                    <a:pt x="19281" y="12676"/>
                  </a:cubicBezTo>
                  <a:lnTo>
                    <a:pt x="19314" y="1268"/>
                  </a:lnTo>
                  <a:cubicBezTo>
                    <a:pt x="19314" y="601"/>
                    <a:pt x="18781" y="67"/>
                    <a:pt x="18147" y="67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4"/>
            <p:cNvSpPr/>
            <p:nvPr/>
          </p:nvSpPr>
          <p:spPr>
            <a:xfrm>
              <a:off x="7535549" y="2827972"/>
              <a:ext cx="344744" cy="120477"/>
            </a:xfrm>
            <a:custGeom>
              <a:avLst/>
              <a:gdLst/>
              <a:ahLst/>
              <a:cxnLst/>
              <a:rect l="l" t="t" r="r" b="b"/>
              <a:pathLst>
                <a:path w="18614" h="6505" extrusionOk="0">
                  <a:moveTo>
                    <a:pt x="0" y="6371"/>
                  </a:moveTo>
                  <a:lnTo>
                    <a:pt x="9474" y="0"/>
                  </a:lnTo>
                  <a:lnTo>
                    <a:pt x="18614" y="65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4"/>
            <p:cNvSpPr/>
            <p:nvPr/>
          </p:nvSpPr>
          <p:spPr>
            <a:xfrm>
              <a:off x="7531216" y="2824156"/>
              <a:ext cx="353412" cy="128626"/>
            </a:xfrm>
            <a:custGeom>
              <a:avLst/>
              <a:gdLst/>
              <a:ahLst/>
              <a:cxnLst/>
              <a:rect l="l" t="t" r="r" b="b"/>
              <a:pathLst>
                <a:path w="19082" h="6945" extrusionOk="0">
                  <a:moveTo>
                    <a:pt x="9672" y="1"/>
                  </a:moveTo>
                  <a:cubicBezTo>
                    <a:pt x="9637" y="1"/>
                    <a:pt x="9603" y="11"/>
                    <a:pt x="9574" y="39"/>
                  </a:cubicBezTo>
                  <a:lnTo>
                    <a:pt x="134" y="6411"/>
                  </a:lnTo>
                  <a:cubicBezTo>
                    <a:pt x="34" y="6477"/>
                    <a:pt x="1" y="6577"/>
                    <a:pt x="68" y="6677"/>
                  </a:cubicBezTo>
                  <a:cubicBezTo>
                    <a:pt x="111" y="6742"/>
                    <a:pt x="181" y="6779"/>
                    <a:pt x="253" y="6779"/>
                  </a:cubicBezTo>
                  <a:cubicBezTo>
                    <a:pt x="293" y="6779"/>
                    <a:pt x="332" y="6768"/>
                    <a:pt x="368" y="6744"/>
                  </a:cubicBezTo>
                  <a:lnTo>
                    <a:pt x="9708" y="473"/>
                  </a:lnTo>
                  <a:lnTo>
                    <a:pt x="18748" y="6878"/>
                  </a:lnTo>
                  <a:cubicBezTo>
                    <a:pt x="18781" y="6911"/>
                    <a:pt x="18814" y="6944"/>
                    <a:pt x="18848" y="6944"/>
                  </a:cubicBezTo>
                  <a:cubicBezTo>
                    <a:pt x="18914" y="6944"/>
                    <a:pt x="18981" y="6911"/>
                    <a:pt x="19014" y="6844"/>
                  </a:cubicBezTo>
                  <a:cubicBezTo>
                    <a:pt x="19081" y="6744"/>
                    <a:pt x="19081" y="6611"/>
                    <a:pt x="18981" y="6544"/>
                  </a:cubicBezTo>
                  <a:lnTo>
                    <a:pt x="9808" y="39"/>
                  </a:lnTo>
                  <a:cubicBezTo>
                    <a:pt x="9769" y="20"/>
                    <a:pt x="9720" y="1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4"/>
            <p:cNvSpPr/>
            <p:nvPr/>
          </p:nvSpPr>
          <p:spPr>
            <a:xfrm>
              <a:off x="7555311" y="2731590"/>
              <a:ext cx="307073" cy="133460"/>
            </a:xfrm>
            <a:custGeom>
              <a:avLst/>
              <a:gdLst/>
              <a:ahLst/>
              <a:cxnLst/>
              <a:rect l="l" t="t" r="r" b="b"/>
              <a:pathLst>
                <a:path w="16580" h="7206" extrusionOk="0">
                  <a:moveTo>
                    <a:pt x="16579" y="134"/>
                  </a:moveTo>
                  <a:lnTo>
                    <a:pt x="10241" y="6105"/>
                  </a:lnTo>
                  <a:cubicBezTo>
                    <a:pt x="9107" y="7206"/>
                    <a:pt x="7439" y="7172"/>
                    <a:pt x="6305" y="6071"/>
                  </a:cubicBez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4"/>
            <p:cNvSpPr/>
            <p:nvPr/>
          </p:nvSpPr>
          <p:spPr>
            <a:xfrm>
              <a:off x="7550996" y="2727571"/>
              <a:ext cx="315704" cy="135627"/>
            </a:xfrm>
            <a:custGeom>
              <a:avLst/>
              <a:gdLst/>
              <a:ahLst/>
              <a:cxnLst/>
              <a:rect l="l" t="t" r="r" b="b"/>
              <a:pathLst>
                <a:path w="17046" h="7323" extrusionOk="0">
                  <a:moveTo>
                    <a:pt x="234" y="1"/>
                  </a:moveTo>
                  <a:cubicBezTo>
                    <a:pt x="184" y="1"/>
                    <a:pt x="134" y="17"/>
                    <a:pt x="100" y="51"/>
                  </a:cubicBezTo>
                  <a:cubicBezTo>
                    <a:pt x="0" y="151"/>
                    <a:pt x="0" y="284"/>
                    <a:pt x="100" y="351"/>
                  </a:cubicBezTo>
                  <a:lnTo>
                    <a:pt x="6371" y="6422"/>
                  </a:lnTo>
                  <a:cubicBezTo>
                    <a:pt x="7005" y="7022"/>
                    <a:pt x="7772" y="7322"/>
                    <a:pt x="8506" y="7322"/>
                  </a:cubicBezTo>
                  <a:cubicBezTo>
                    <a:pt x="9274" y="7322"/>
                    <a:pt x="10007" y="7056"/>
                    <a:pt x="10641" y="6455"/>
                  </a:cubicBezTo>
                  <a:lnTo>
                    <a:pt x="16946" y="484"/>
                  </a:lnTo>
                  <a:cubicBezTo>
                    <a:pt x="17046" y="417"/>
                    <a:pt x="17046" y="284"/>
                    <a:pt x="16979" y="217"/>
                  </a:cubicBezTo>
                  <a:cubicBezTo>
                    <a:pt x="16924" y="162"/>
                    <a:pt x="16859" y="137"/>
                    <a:pt x="16800" y="137"/>
                  </a:cubicBezTo>
                  <a:cubicBezTo>
                    <a:pt x="16752" y="137"/>
                    <a:pt x="16709" y="154"/>
                    <a:pt x="16679" y="184"/>
                  </a:cubicBezTo>
                  <a:lnTo>
                    <a:pt x="10341" y="6155"/>
                  </a:lnTo>
                  <a:cubicBezTo>
                    <a:pt x="9799" y="6664"/>
                    <a:pt x="9161" y="6914"/>
                    <a:pt x="8525" y="6914"/>
                  </a:cubicBezTo>
                  <a:cubicBezTo>
                    <a:pt x="7868" y="6914"/>
                    <a:pt x="7214" y="6647"/>
                    <a:pt x="6672" y="6122"/>
                  </a:cubicBezTo>
                  <a:lnTo>
                    <a:pt x="367" y="51"/>
                  </a:lnTo>
                  <a:cubicBezTo>
                    <a:pt x="334" y="17"/>
                    <a:pt x="28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4"/>
            <p:cNvSpPr/>
            <p:nvPr/>
          </p:nvSpPr>
          <p:spPr>
            <a:xfrm>
              <a:off x="7591149" y="3157251"/>
              <a:ext cx="216248" cy="8056"/>
            </a:xfrm>
            <a:custGeom>
              <a:avLst/>
              <a:gdLst/>
              <a:ahLst/>
              <a:cxnLst/>
              <a:rect l="l" t="t" r="r" b="b"/>
              <a:pathLst>
                <a:path w="11676" h="435" extrusionOk="0">
                  <a:moveTo>
                    <a:pt x="201" y="0"/>
                  </a:moveTo>
                  <a:cubicBezTo>
                    <a:pt x="101" y="0"/>
                    <a:pt x="0" y="101"/>
                    <a:pt x="0" y="201"/>
                  </a:cubicBezTo>
                  <a:cubicBezTo>
                    <a:pt x="0" y="334"/>
                    <a:pt x="101" y="434"/>
                    <a:pt x="201" y="434"/>
                  </a:cubicBezTo>
                  <a:lnTo>
                    <a:pt x="11475" y="434"/>
                  </a:lnTo>
                  <a:cubicBezTo>
                    <a:pt x="11609" y="434"/>
                    <a:pt x="11675" y="334"/>
                    <a:pt x="11675" y="201"/>
                  </a:cubicBezTo>
                  <a:cubicBezTo>
                    <a:pt x="11675" y="101"/>
                    <a:pt x="11575" y="0"/>
                    <a:pt x="11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4"/>
            <p:cNvSpPr/>
            <p:nvPr/>
          </p:nvSpPr>
          <p:spPr>
            <a:xfrm>
              <a:off x="7630690" y="3194940"/>
              <a:ext cx="137775" cy="8038"/>
            </a:xfrm>
            <a:custGeom>
              <a:avLst/>
              <a:gdLst/>
              <a:ahLst/>
              <a:cxnLst/>
              <a:rect l="l" t="t" r="r" b="b"/>
              <a:pathLst>
                <a:path w="7439" h="434" extrusionOk="0">
                  <a:moveTo>
                    <a:pt x="200" y="0"/>
                  </a:moveTo>
                  <a:cubicBezTo>
                    <a:pt x="67" y="0"/>
                    <a:pt x="0" y="100"/>
                    <a:pt x="0" y="200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7239" y="434"/>
                  </a:lnTo>
                  <a:cubicBezTo>
                    <a:pt x="7339" y="434"/>
                    <a:pt x="7439" y="334"/>
                    <a:pt x="7439" y="200"/>
                  </a:cubicBezTo>
                  <a:cubicBezTo>
                    <a:pt x="7439" y="100"/>
                    <a:pt x="7339" y="0"/>
                    <a:pt x="7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" name="Google Shape;2469;p44"/>
          <p:cNvGrpSpPr/>
          <p:nvPr/>
        </p:nvGrpSpPr>
        <p:grpSpPr>
          <a:xfrm>
            <a:off x="5472011" y="3583357"/>
            <a:ext cx="1155302" cy="839709"/>
            <a:chOff x="6118309" y="3585394"/>
            <a:chExt cx="1155302" cy="839709"/>
          </a:xfrm>
        </p:grpSpPr>
        <p:sp>
          <p:nvSpPr>
            <p:cNvPr id="2470" name="Google Shape;2470;p44"/>
            <p:cNvSpPr/>
            <p:nvPr/>
          </p:nvSpPr>
          <p:spPr>
            <a:xfrm>
              <a:off x="6880065" y="4082433"/>
              <a:ext cx="366987" cy="342670"/>
            </a:xfrm>
            <a:custGeom>
              <a:avLst/>
              <a:gdLst/>
              <a:ahLst/>
              <a:cxnLst/>
              <a:rect l="l" t="t" r="r" b="b"/>
              <a:pathLst>
                <a:path w="19815" h="18502" extrusionOk="0">
                  <a:moveTo>
                    <a:pt x="9859" y="1"/>
                  </a:moveTo>
                  <a:cubicBezTo>
                    <a:pt x="5393" y="1"/>
                    <a:pt x="1461" y="3274"/>
                    <a:pt x="768" y="7855"/>
                  </a:cubicBezTo>
                  <a:cubicBezTo>
                    <a:pt x="0" y="12891"/>
                    <a:pt x="3469" y="17628"/>
                    <a:pt x="8506" y="18395"/>
                  </a:cubicBezTo>
                  <a:cubicBezTo>
                    <a:pt x="8976" y="18467"/>
                    <a:pt x="9444" y="18502"/>
                    <a:pt x="9905" y="18502"/>
                  </a:cubicBezTo>
                  <a:cubicBezTo>
                    <a:pt x="14393" y="18502"/>
                    <a:pt x="18352" y="15224"/>
                    <a:pt x="19047" y="10657"/>
                  </a:cubicBezTo>
                  <a:cubicBezTo>
                    <a:pt x="19814" y="5586"/>
                    <a:pt x="16345" y="883"/>
                    <a:pt x="11308" y="116"/>
                  </a:cubicBezTo>
                  <a:cubicBezTo>
                    <a:pt x="10821" y="38"/>
                    <a:pt x="10337" y="1"/>
                    <a:pt x="9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4"/>
            <p:cNvSpPr/>
            <p:nvPr/>
          </p:nvSpPr>
          <p:spPr>
            <a:xfrm>
              <a:off x="6902309" y="4048726"/>
              <a:ext cx="366987" cy="367617"/>
            </a:xfrm>
            <a:custGeom>
              <a:avLst/>
              <a:gdLst/>
              <a:ahLst/>
              <a:cxnLst/>
              <a:rect l="l" t="t" r="r" b="b"/>
              <a:pathLst>
                <a:path w="19815" h="19849" extrusionOk="0">
                  <a:moveTo>
                    <a:pt x="11308" y="768"/>
                  </a:moveTo>
                  <a:cubicBezTo>
                    <a:pt x="6271" y="1"/>
                    <a:pt x="1535" y="3470"/>
                    <a:pt x="767" y="8507"/>
                  </a:cubicBezTo>
                  <a:cubicBezTo>
                    <a:pt x="0" y="13577"/>
                    <a:pt x="3469" y="18281"/>
                    <a:pt x="8506" y="19081"/>
                  </a:cubicBezTo>
                  <a:cubicBezTo>
                    <a:pt x="13543" y="19848"/>
                    <a:pt x="18280" y="16379"/>
                    <a:pt x="19047" y="11309"/>
                  </a:cubicBezTo>
                  <a:cubicBezTo>
                    <a:pt x="19814" y="6272"/>
                    <a:pt x="16345" y="1569"/>
                    <a:pt x="11308" y="7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4"/>
            <p:cNvSpPr/>
            <p:nvPr/>
          </p:nvSpPr>
          <p:spPr>
            <a:xfrm>
              <a:off x="6897975" y="4057301"/>
              <a:ext cx="375637" cy="350393"/>
            </a:xfrm>
            <a:custGeom>
              <a:avLst/>
              <a:gdLst/>
              <a:ahLst/>
              <a:cxnLst/>
              <a:rect l="l" t="t" r="r" b="b"/>
              <a:pathLst>
                <a:path w="20282" h="18919" extrusionOk="0">
                  <a:moveTo>
                    <a:pt x="10108" y="405"/>
                  </a:moveTo>
                  <a:cubicBezTo>
                    <a:pt x="10575" y="405"/>
                    <a:pt x="11042" y="472"/>
                    <a:pt x="11509" y="539"/>
                  </a:cubicBezTo>
                  <a:cubicBezTo>
                    <a:pt x="16446" y="1272"/>
                    <a:pt x="19815" y="5909"/>
                    <a:pt x="19081" y="10846"/>
                  </a:cubicBezTo>
                  <a:cubicBezTo>
                    <a:pt x="18387" y="15284"/>
                    <a:pt x="14522" y="18493"/>
                    <a:pt x="10159" y="18493"/>
                  </a:cubicBezTo>
                  <a:cubicBezTo>
                    <a:pt x="9702" y="18493"/>
                    <a:pt x="9239" y="18458"/>
                    <a:pt x="8774" y="18385"/>
                  </a:cubicBezTo>
                  <a:cubicBezTo>
                    <a:pt x="3837" y="17651"/>
                    <a:pt x="434" y="13014"/>
                    <a:pt x="1202" y="8077"/>
                  </a:cubicBezTo>
                  <a:cubicBezTo>
                    <a:pt x="1568" y="5709"/>
                    <a:pt x="2836" y="3608"/>
                    <a:pt x="4804" y="2173"/>
                  </a:cubicBezTo>
                  <a:cubicBezTo>
                    <a:pt x="6372" y="1039"/>
                    <a:pt x="8207" y="405"/>
                    <a:pt x="10108" y="405"/>
                  </a:cubicBezTo>
                  <a:close/>
                  <a:moveTo>
                    <a:pt x="10146" y="0"/>
                  </a:moveTo>
                  <a:cubicBezTo>
                    <a:pt x="8136" y="0"/>
                    <a:pt x="6184" y="625"/>
                    <a:pt x="4537" y="1840"/>
                  </a:cubicBezTo>
                  <a:cubicBezTo>
                    <a:pt x="2502" y="3341"/>
                    <a:pt x="1168" y="5542"/>
                    <a:pt x="801" y="8044"/>
                  </a:cubicBezTo>
                  <a:cubicBezTo>
                    <a:pt x="1" y="13181"/>
                    <a:pt x="3570" y="18018"/>
                    <a:pt x="8707" y="18818"/>
                  </a:cubicBezTo>
                  <a:cubicBezTo>
                    <a:pt x="9207" y="18885"/>
                    <a:pt x="9674" y="18918"/>
                    <a:pt x="10175" y="18918"/>
                  </a:cubicBezTo>
                  <a:cubicBezTo>
                    <a:pt x="12176" y="18918"/>
                    <a:pt x="14111" y="18285"/>
                    <a:pt x="15745" y="17084"/>
                  </a:cubicBezTo>
                  <a:cubicBezTo>
                    <a:pt x="17780" y="15583"/>
                    <a:pt x="19114" y="13381"/>
                    <a:pt x="19481" y="10879"/>
                  </a:cubicBezTo>
                  <a:cubicBezTo>
                    <a:pt x="20282" y="5742"/>
                    <a:pt x="16746" y="906"/>
                    <a:pt x="11576" y="105"/>
                  </a:cubicBezTo>
                  <a:cubicBezTo>
                    <a:pt x="11098" y="35"/>
                    <a:pt x="10620" y="0"/>
                    <a:pt x="10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4"/>
            <p:cNvSpPr/>
            <p:nvPr/>
          </p:nvSpPr>
          <p:spPr>
            <a:xfrm>
              <a:off x="7021545" y="4166110"/>
              <a:ext cx="144572" cy="144591"/>
            </a:xfrm>
            <a:custGeom>
              <a:avLst/>
              <a:gdLst/>
              <a:ahLst/>
              <a:cxnLst/>
              <a:rect l="l" t="t" r="r" b="b"/>
              <a:pathLst>
                <a:path w="7806" h="7807" extrusionOk="0">
                  <a:moveTo>
                    <a:pt x="0" y="1"/>
                  </a:moveTo>
                  <a:lnTo>
                    <a:pt x="2702" y="7806"/>
                  </a:lnTo>
                  <a:lnTo>
                    <a:pt x="3636" y="4904"/>
                  </a:lnTo>
                  <a:lnTo>
                    <a:pt x="6038" y="7406"/>
                  </a:lnTo>
                  <a:lnTo>
                    <a:pt x="6438" y="7006"/>
                  </a:lnTo>
                  <a:lnTo>
                    <a:pt x="7005" y="6439"/>
                  </a:lnTo>
                  <a:lnTo>
                    <a:pt x="7405" y="6038"/>
                  </a:lnTo>
                  <a:lnTo>
                    <a:pt x="4904" y="3637"/>
                  </a:lnTo>
                  <a:lnTo>
                    <a:pt x="7806" y="2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4"/>
            <p:cNvSpPr/>
            <p:nvPr/>
          </p:nvSpPr>
          <p:spPr>
            <a:xfrm>
              <a:off x="7017211" y="4161998"/>
              <a:ext cx="153240" cy="153018"/>
            </a:xfrm>
            <a:custGeom>
              <a:avLst/>
              <a:gdLst/>
              <a:ahLst/>
              <a:cxnLst/>
              <a:rect l="l" t="t" r="r" b="b"/>
              <a:pathLst>
                <a:path w="8274" h="8262" extrusionOk="0">
                  <a:moveTo>
                    <a:pt x="568" y="556"/>
                  </a:moveTo>
                  <a:lnTo>
                    <a:pt x="7373" y="2925"/>
                  </a:lnTo>
                  <a:lnTo>
                    <a:pt x="5071" y="3659"/>
                  </a:lnTo>
                  <a:cubicBezTo>
                    <a:pt x="5004" y="3659"/>
                    <a:pt x="4937" y="3725"/>
                    <a:pt x="4937" y="3792"/>
                  </a:cubicBezTo>
                  <a:cubicBezTo>
                    <a:pt x="4904" y="3859"/>
                    <a:pt x="4937" y="3959"/>
                    <a:pt x="5004" y="3992"/>
                  </a:cubicBezTo>
                  <a:lnTo>
                    <a:pt x="7339" y="6260"/>
                  </a:lnTo>
                  <a:lnTo>
                    <a:pt x="6272" y="7328"/>
                  </a:lnTo>
                  <a:lnTo>
                    <a:pt x="4003" y="4993"/>
                  </a:lnTo>
                  <a:cubicBezTo>
                    <a:pt x="3970" y="4926"/>
                    <a:pt x="3870" y="4926"/>
                    <a:pt x="3803" y="4926"/>
                  </a:cubicBezTo>
                  <a:cubicBezTo>
                    <a:pt x="3737" y="4960"/>
                    <a:pt x="3670" y="4993"/>
                    <a:pt x="3670" y="5060"/>
                  </a:cubicBezTo>
                  <a:lnTo>
                    <a:pt x="2936" y="7361"/>
                  </a:lnTo>
                  <a:lnTo>
                    <a:pt x="568" y="556"/>
                  </a:lnTo>
                  <a:close/>
                  <a:moveTo>
                    <a:pt x="208" y="1"/>
                  </a:moveTo>
                  <a:cubicBezTo>
                    <a:pt x="163" y="1"/>
                    <a:pt x="120" y="17"/>
                    <a:pt x="101" y="56"/>
                  </a:cubicBezTo>
                  <a:cubicBezTo>
                    <a:pt x="34" y="123"/>
                    <a:pt x="1" y="189"/>
                    <a:pt x="34" y="290"/>
                  </a:cubicBezTo>
                  <a:lnTo>
                    <a:pt x="2769" y="8095"/>
                  </a:lnTo>
                  <a:cubicBezTo>
                    <a:pt x="2769" y="8195"/>
                    <a:pt x="2869" y="8262"/>
                    <a:pt x="2936" y="8262"/>
                  </a:cubicBezTo>
                  <a:cubicBezTo>
                    <a:pt x="3036" y="8262"/>
                    <a:pt x="3136" y="8195"/>
                    <a:pt x="3136" y="8095"/>
                  </a:cubicBezTo>
                  <a:lnTo>
                    <a:pt x="3937" y="5527"/>
                  </a:lnTo>
                  <a:lnTo>
                    <a:pt x="6138" y="7762"/>
                  </a:lnTo>
                  <a:cubicBezTo>
                    <a:pt x="6172" y="7795"/>
                    <a:pt x="6238" y="7828"/>
                    <a:pt x="6272" y="7828"/>
                  </a:cubicBezTo>
                  <a:cubicBezTo>
                    <a:pt x="6338" y="7828"/>
                    <a:pt x="6372" y="7795"/>
                    <a:pt x="6439" y="7762"/>
                  </a:cubicBezTo>
                  <a:lnTo>
                    <a:pt x="7773" y="6427"/>
                  </a:lnTo>
                  <a:cubicBezTo>
                    <a:pt x="7806" y="6361"/>
                    <a:pt x="7840" y="6327"/>
                    <a:pt x="7840" y="6260"/>
                  </a:cubicBezTo>
                  <a:cubicBezTo>
                    <a:pt x="7840" y="6227"/>
                    <a:pt x="7806" y="6160"/>
                    <a:pt x="7773" y="6127"/>
                  </a:cubicBezTo>
                  <a:lnTo>
                    <a:pt x="5538" y="3925"/>
                  </a:lnTo>
                  <a:lnTo>
                    <a:pt x="8106" y="3125"/>
                  </a:lnTo>
                  <a:cubicBezTo>
                    <a:pt x="8206" y="3125"/>
                    <a:pt x="8273" y="3025"/>
                    <a:pt x="8273" y="2925"/>
                  </a:cubicBezTo>
                  <a:cubicBezTo>
                    <a:pt x="8273" y="2858"/>
                    <a:pt x="8206" y="2758"/>
                    <a:pt x="8140" y="2725"/>
                  </a:cubicBezTo>
                  <a:lnTo>
                    <a:pt x="301" y="23"/>
                  </a:lnTo>
                  <a:cubicBezTo>
                    <a:pt x="273" y="9"/>
                    <a:pt x="240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4"/>
            <p:cNvSpPr/>
            <p:nvPr/>
          </p:nvSpPr>
          <p:spPr>
            <a:xfrm>
              <a:off x="6138701" y="3605100"/>
              <a:ext cx="647465" cy="572771"/>
            </a:xfrm>
            <a:custGeom>
              <a:avLst/>
              <a:gdLst/>
              <a:ahLst/>
              <a:cxnLst/>
              <a:rect l="l" t="t" r="r" b="b"/>
              <a:pathLst>
                <a:path w="34959" h="30926" extrusionOk="0">
                  <a:moveTo>
                    <a:pt x="450" y="0"/>
                  </a:moveTo>
                  <a:cubicBezTo>
                    <a:pt x="205" y="0"/>
                    <a:pt x="1" y="221"/>
                    <a:pt x="1" y="470"/>
                  </a:cubicBezTo>
                  <a:lnTo>
                    <a:pt x="1" y="30425"/>
                  </a:lnTo>
                  <a:cubicBezTo>
                    <a:pt x="1" y="30692"/>
                    <a:pt x="201" y="30926"/>
                    <a:pt x="468" y="30926"/>
                  </a:cubicBezTo>
                  <a:lnTo>
                    <a:pt x="34459" y="30926"/>
                  </a:lnTo>
                  <a:cubicBezTo>
                    <a:pt x="34726" y="30926"/>
                    <a:pt x="34926" y="30725"/>
                    <a:pt x="34926" y="30459"/>
                  </a:cubicBezTo>
                  <a:lnTo>
                    <a:pt x="34959" y="504"/>
                  </a:lnTo>
                  <a:cubicBezTo>
                    <a:pt x="34959" y="237"/>
                    <a:pt x="34726" y="3"/>
                    <a:pt x="34459" y="3"/>
                  </a:cubicBezTo>
                  <a:lnTo>
                    <a:pt x="501" y="3"/>
                  </a:lnTo>
                  <a:cubicBezTo>
                    <a:pt x="484" y="1"/>
                    <a:pt x="467" y="0"/>
                    <a:pt x="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4"/>
            <p:cNvSpPr/>
            <p:nvPr/>
          </p:nvSpPr>
          <p:spPr>
            <a:xfrm>
              <a:off x="6122032" y="3589653"/>
              <a:ext cx="647465" cy="572771"/>
            </a:xfrm>
            <a:custGeom>
              <a:avLst/>
              <a:gdLst/>
              <a:ahLst/>
              <a:cxnLst/>
              <a:rect l="l" t="t" r="r" b="b"/>
              <a:pathLst>
                <a:path w="34959" h="30926" extrusionOk="0">
                  <a:moveTo>
                    <a:pt x="449" y="0"/>
                  </a:moveTo>
                  <a:cubicBezTo>
                    <a:pt x="204" y="0"/>
                    <a:pt x="0" y="221"/>
                    <a:pt x="0" y="471"/>
                  </a:cubicBezTo>
                  <a:lnTo>
                    <a:pt x="0" y="30425"/>
                  </a:lnTo>
                  <a:cubicBezTo>
                    <a:pt x="0" y="30692"/>
                    <a:pt x="200" y="30926"/>
                    <a:pt x="467" y="30926"/>
                  </a:cubicBezTo>
                  <a:lnTo>
                    <a:pt x="34458" y="30926"/>
                  </a:lnTo>
                  <a:cubicBezTo>
                    <a:pt x="34725" y="30926"/>
                    <a:pt x="34925" y="30726"/>
                    <a:pt x="34925" y="30459"/>
                  </a:cubicBezTo>
                  <a:lnTo>
                    <a:pt x="34958" y="504"/>
                  </a:lnTo>
                  <a:cubicBezTo>
                    <a:pt x="34958" y="237"/>
                    <a:pt x="34725" y="4"/>
                    <a:pt x="34458" y="4"/>
                  </a:cubicBezTo>
                  <a:lnTo>
                    <a:pt x="500" y="4"/>
                  </a:lnTo>
                  <a:cubicBezTo>
                    <a:pt x="483" y="1"/>
                    <a:pt x="466" y="0"/>
                    <a:pt x="4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4"/>
            <p:cNvSpPr/>
            <p:nvPr/>
          </p:nvSpPr>
          <p:spPr>
            <a:xfrm>
              <a:off x="6118309" y="3585394"/>
              <a:ext cx="654891" cy="581364"/>
            </a:xfrm>
            <a:custGeom>
              <a:avLst/>
              <a:gdLst/>
              <a:ahLst/>
              <a:cxnLst/>
              <a:rect l="l" t="t" r="r" b="b"/>
              <a:pathLst>
                <a:path w="35360" h="31390" extrusionOk="0">
                  <a:moveTo>
                    <a:pt x="34659" y="434"/>
                  </a:moveTo>
                  <a:cubicBezTo>
                    <a:pt x="34826" y="434"/>
                    <a:pt x="34926" y="567"/>
                    <a:pt x="34926" y="734"/>
                  </a:cubicBezTo>
                  <a:lnTo>
                    <a:pt x="34926" y="30689"/>
                  </a:lnTo>
                  <a:cubicBezTo>
                    <a:pt x="34926" y="30822"/>
                    <a:pt x="34792" y="30956"/>
                    <a:pt x="34626" y="30956"/>
                  </a:cubicBezTo>
                  <a:lnTo>
                    <a:pt x="668" y="30956"/>
                  </a:lnTo>
                  <a:cubicBezTo>
                    <a:pt x="535" y="30956"/>
                    <a:pt x="401" y="30822"/>
                    <a:pt x="401" y="30655"/>
                  </a:cubicBezTo>
                  <a:lnTo>
                    <a:pt x="401" y="701"/>
                  </a:lnTo>
                  <a:cubicBezTo>
                    <a:pt x="401" y="634"/>
                    <a:pt x="435" y="567"/>
                    <a:pt x="501" y="500"/>
                  </a:cubicBezTo>
                  <a:cubicBezTo>
                    <a:pt x="568" y="467"/>
                    <a:pt x="635" y="434"/>
                    <a:pt x="701" y="434"/>
                  </a:cubicBezTo>
                  <a:close/>
                  <a:moveTo>
                    <a:pt x="701" y="0"/>
                  </a:moveTo>
                  <a:cubicBezTo>
                    <a:pt x="501" y="0"/>
                    <a:pt x="334" y="67"/>
                    <a:pt x="201" y="200"/>
                  </a:cubicBezTo>
                  <a:cubicBezTo>
                    <a:pt x="68" y="334"/>
                    <a:pt x="1" y="500"/>
                    <a:pt x="1" y="701"/>
                  </a:cubicBezTo>
                  <a:lnTo>
                    <a:pt x="1" y="30655"/>
                  </a:lnTo>
                  <a:cubicBezTo>
                    <a:pt x="1" y="31056"/>
                    <a:pt x="301" y="31356"/>
                    <a:pt x="668" y="31356"/>
                  </a:cubicBezTo>
                  <a:lnTo>
                    <a:pt x="34659" y="31389"/>
                  </a:lnTo>
                  <a:cubicBezTo>
                    <a:pt x="35026" y="31389"/>
                    <a:pt x="35326" y="31056"/>
                    <a:pt x="35360" y="30689"/>
                  </a:cubicBezTo>
                  <a:lnTo>
                    <a:pt x="35360" y="734"/>
                  </a:lnTo>
                  <a:cubicBezTo>
                    <a:pt x="35360" y="334"/>
                    <a:pt x="35059" y="33"/>
                    <a:pt x="34659" y="33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4"/>
            <p:cNvSpPr/>
            <p:nvPr/>
          </p:nvSpPr>
          <p:spPr>
            <a:xfrm>
              <a:off x="6526672" y="3689183"/>
              <a:ext cx="19187" cy="36467"/>
            </a:xfrm>
            <a:custGeom>
              <a:avLst/>
              <a:gdLst/>
              <a:ahLst/>
              <a:cxnLst/>
              <a:rect l="l" t="t" r="r" b="b"/>
              <a:pathLst>
                <a:path w="1036" h="1969" extrusionOk="0">
                  <a:moveTo>
                    <a:pt x="234" y="1968"/>
                  </a:moveTo>
                  <a:cubicBezTo>
                    <a:pt x="201" y="1968"/>
                    <a:pt x="168" y="1968"/>
                    <a:pt x="168" y="1935"/>
                  </a:cubicBezTo>
                  <a:cubicBezTo>
                    <a:pt x="34" y="1901"/>
                    <a:pt x="1" y="1801"/>
                    <a:pt x="34" y="1668"/>
                  </a:cubicBezTo>
                  <a:lnTo>
                    <a:pt x="601" y="167"/>
                  </a:lnTo>
                  <a:cubicBezTo>
                    <a:pt x="668" y="67"/>
                    <a:pt x="768" y="0"/>
                    <a:pt x="902" y="33"/>
                  </a:cubicBezTo>
                  <a:cubicBezTo>
                    <a:pt x="1002" y="100"/>
                    <a:pt x="1035" y="200"/>
                    <a:pt x="1002" y="300"/>
                  </a:cubicBezTo>
                  <a:lnTo>
                    <a:pt x="435" y="1835"/>
                  </a:lnTo>
                  <a:cubicBezTo>
                    <a:pt x="401" y="1901"/>
                    <a:pt x="335" y="1968"/>
                    <a:pt x="234" y="19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4"/>
            <p:cNvSpPr/>
            <p:nvPr/>
          </p:nvSpPr>
          <p:spPr>
            <a:xfrm>
              <a:off x="6564362" y="3770100"/>
              <a:ext cx="37708" cy="8668"/>
            </a:xfrm>
            <a:custGeom>
              <a:avLst/>
              <a:gdLst/>
              <a:ahLst/>
              <a:cxnLst/>
              <a:rect l="l" t="t" r="r" b="b"/>
              <a:pathLst>
                <a:path w="2036" h="468" extrusionOk="0">
                  <a:moveTo>
                    <a:pt x="201" y="468"/>
                  </a:moveTo>
                  <a:cubicBezTo>
                    <a:pt x="101" y="468"/>
                    <a:pt x="1" y="401"/>
                    <a:pt x="1" y="268"/>
                  </a:cubicBezTo>
                  <a:cubicBezTo>
                    <a:pt x="1" y="168"/>
                    <a:pt x="101" y="68"/>
                    <a:pt x="201" y="68"/>
                  </a:cubicBezTo>
                  <a:lnTo>
                    <a:pt x="1835" y="1"/>
                  </a:lnTo>
                  <a:cubicBezTo>
                    <a:pt x="1969" y="1"/>
                    <a:pt x="2036" y="101"/>
                    <a:pt x="2036" y="201"/>
                  </a:cubicBezTo>
                  <a:cubicBezTo>
                    <a:pt x="2036" y="334"/>
                    <a:pt x="1969" y="401"/>
                    <a:pt x="1835" y="434"/>
                  </a:cubicBezTo>
                  <a:lnTo>
                    <a:pt x="234" y="4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4"/>
            <p:cNvSpPr/>
            <p:nvPr/>
          </p:nvSpPr>
          <p:spPr>
            <a:xfrm>
              <a:off x="6550156" y="3715742"/>
              <a:ext cx="42023" cy="32763"/>
            </a:xfrm>
            <a:custGeom>
              <a:avLst/>
              <a:gdLst/>
              <a:ahLst/>
              <a:cxnLst/>
              <a:rect l="l" t="t" r="r" b="b"/>
              <a:pathLst>
                <a:path w="2269" h="1769" extrusionOk="0">
                  <a:moveTo>
                    <a:pt x="234" y="1768"/>
                  </a:moveTo>
                  <a:cubicBezTo>
                    <a:pt x="167" y="1768"/>
                    <a:pt x="101" y="1735"/>
                    <a:pt x="67" y="1702"/>
                  </a:cubicBezTo>
                  <a:cubicBezTo>
                    <a:pt x="1" y="1602"/>
                    <a:pt x="1" y="1468"/>
                    <a:pt x="101" y="1401"/>
                  </a:cubicBezTo>
                  <a:lnTo>
                    <a:pt x="1935" y="67"/>
                  </a:lnTo>
                  <a:cubicBezTo>
                    <a:pt x="2002" y="0"/>
                    <a:pt x="2135" y="34"/>
                    <a:pt x="2202" y="134"/>
                  </a:cubicBezTo>
                  <a:cubicBezTo>
                    <a:pt x="2269" y="201"/>
                    <a:pt x="2269" y="334"/>
                    <a:pt x="2169" y="401"/>
                  </a:cubicBezTo>
                  <a:lnTo>
                    <a:pt x="334" y="1735"/>
                  </a:lnTo>
                  <a:cubicBezTo>
                    <a:pt x="301" y="1768"/>
                    <a:pt x="267" y="1768"/>
                    <a:pt x="234" y="17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4"/>
            <p:cNvSpPr/>
            <p:nvPr/>
          </p:nvSpPr>
          <p:spPr>
            <a:xfrm>
              <a:off x="6334538" y="3690406"/>
              <a:ext cx="17317" cy="37097"/>
            </a:xfrm>
            <a:custGeom>
              <a:avLst/>
              <a:gdLst/>
              <a:ahLst/>
              <a:cxnLst/>
              <a:rect l="l" t="t" r="r" b="b"/>
              <a:pathLst>
                <a:path w="935" h="2003" extrusionOk="0">
                  <a:moveTo>
                    <a:pt x="735" y="2002"/>
                  </a:moveTo>
                  <a:cubicBezTo>
                    <a:pt x="635" y="2002"/>
                    <a:pt x="535" y="1935"/>
                    <a:pt x="535" y="1835"/>
                  </a:cubicBezTo>
                  <a:lnTo>
                    <a:pt x="34" y="301"/>
                  </a:lnTo>
                  <a:cubicBezTo>
                    <a:pt x="1" y="201"/>
                    <a:pt x="68" y="67"/>
                    <a:pt x="168" y="34"/>
                  </a:cubicBezTo>
                  <a:cubicBezTo>
                    <a:pt x="268" y="1"/>
                    <a:pt x="401" y="67"/>
                    <a:pt x="435" y="168"/>
                  </a:cubicBezTo>
                  <a:lnTo>
                    <a:pt x="902" y="1735"/>
                  </a:lnTo>
                  <a:cubicBezTo>
                    <a:pt x="935" y="1835"/>
                    <a:pt x="902" y="1935"/>
                    <a:pt x="768" y="1969"/>
                  </a:cubicBezTo>
                  <a:cubicBezTo>
                    <a:pt x="768" y="2002"/>
                    <a:pt x="735" y="2002"/>
                    <a:pt x="735" y="20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4"/>
            <p:cNvSpPr/>
            <p:nvPr/>
          </p:nvSpPr>
          <p:spPr>
            <a:xfrm>
              <a:off x="6273994" y="3768248"/>
              <a:ext cx="37708" cy="10520"/>
            </a:xfrm>
            <a:custGeom>
              <a:avLst/>
              <a:gdLst/>
              <a:ahLst/>
              <a:cxnLst/>
              <a:rect l="l" t="t" r="r" b="b"/>
              <a:pathLst>
                <a:path w="2036" h="568" extrusionOk="0">
                  <a:moveTo>
                    <a:pt x="1836" y="568"/>
                  </a:moveTo>
                  <a:lnTo>
                    <a:pt x="1802" y="568"/>
                  </a:lnTo>
                  <a:lnTo>
                    <a:pt x="201" y="401"/>
                  </a:lnTo>
                  <a:cubicBezTo>
                    <a:pt x="68" y="401"/>
                    <a:pt x="1" y="301"/>
                    <a:pt x="1" y="168"/>
                  </a:cubicBezTo>
                  <a:cubicBezTo>
                    <a:pt x="1" y="67"/>
                    <a:pt x="101" y="1"/>
                    <a:pt x="234" y="1"/>
                  </a:cubicBezTo>
                  <a:lnTo>
                    <a:pt x="1836" y="134"/>
                  </a:lnTo>
                  <a:cubicBezTo>
                    <a:pt x="1969" y="168"/>
                    <a:pt x="2036" y="268"/>
                    <a:pt x="2036" y="368"/>
                  </a:cubicBezTo>
                  <a:cubicBezTo>
                    <a:pt x="2002" y="468"/>
                    <a:pt x="1936" y="568"/>
                    <a:pt x="1836" y="5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4"/>
            <p:cNvSpPr/>
            <p:nvPr/>
          </p:nvSpPr>
          <p:spPr>
            <a:xfrm>
              <a:off x="6286977" y="3714501"/>
              <a:ext cx="40783" cy="34615"/>
            </a:xfrm>
            <a:custGeom>
              <a:avLst/>
              <a:gdLst/>
              <a:ahLst/>
              <a:cxnLst/>
              <a:rect l="l" t="t" r="r" b="b"/>
              <a:pathLst>
                <a:path w="2202" h="1869" extrusionOk="0">
                  <a:moveTo>
                    <a:pt x="1968" y="1869"/>
                  </a:moveTo>
                  <a:cubicBezTo>
                    <a:pt x="1902" y="1869"/>
                    <a:pt x="1868" y="1835"/>
                    <a:pt x="1835" y="1835"/>
                  </a:cubicBezTo>
                  <a:lnTo>
                    <a:pt x="100" y="401"/>
                  </a:lnTo>
                  <a:cubicBezTo>
                    <a:pt x="0" y="334"/>
                    <a:pt x="0" y="201"/>
                    <a:pt x="67" y="101"/>
                  </a:cubicBezTo>
                  <a:cubicBezTo>
                    <a:pt x="134" y="34"/>
                    <a:pt x="267" y="1"/>
                    <a:pt x="367" y="67"/>
                  </a:cubicBezTo>
                  <a:lnTo>
                    <a:pt x="2102" y="1502"/>
                  </a:lnTo>
                  <a:cubicBezTo>
                    <a:pt x="2169" y="1568"/>
                    <a:pt x="2202" y="1702"/>
                    <a:pt x="2135" y="1802"/>
                  </a:cubicBezTo>
                  <a:cubicBezTo>
                    <a:pt x="2102" y="1835"/>
                    <a:pt x="2035" y="1869"/>
                    <a:pt x="1968" y="1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4"/>
            <p:cNvSpPr/>
            <p:nvPr/>
          </p:nvSpPr>
          <p:spPr>
            <a:xfrm>
              <a:off x="6303035" y="3733022"/>
              <a:ext cx="266290" cy="307703"/>
            </a:xfrm>
            <a:custGeom>
              <a:avLst/>
              <a:gdLst/>
              <a:ahLst/>
              <a:cxnLst/>
              <a:rect l="l" t="t" r="r" b="b"/>
              <a:pathLst>
                <a:path w="14378" h="16614" extrusionOk="0">
                  <a:moveTo>
                    <a:pt x="7175" y="0"/>
                  </a:moveTo>
                  <a:cubicBezTo>
                    <a:pt x="7130" y="0"/>
                    <a:pt x="7085" y="1"/>
                    <a:pt x="7039" y="1"/>
                  </a:cubicBezTo>
                  <a:cubicBezTo>
                    <a:pt x="3236" y="68"/>
                    <a:pt x="134" y="2837"/>
                    <a:pt x="34" y="6239"/>
                  </a:cubicBezTo>
                  <a:cubicBezTo>
                    <a:pt x="1" y="7674"/>
                    <a:pt x="501" y="9041"/>
                    <a:pt x="1402" y="10109"/>
                  </a:cubicBezTo>
                  <a:cubicBezTo>
                    <a:pt x="2803" y="11843"/>
                    <a:pt x="3637" y="13878"/>
                    <a:pt x="3770" y="16013"/>
                  </a:cubicBezTo>
                  <a:cubicBezTo>
                    <a:pt x="3770" y="16346"/>
                    <a:pt x="4104" y="16613"/>
                    <a:pt x="4471" y="16613"/>
                  </a:cubicBezTo>
                  <a:lnTo>
                    <a:pt x="9841" y="16613"/>
                  </a:lnTo>
                  <a:cubicBezTo>
                    <a:pt x="10175" y="16613"/>
                    <a:pt x="10475" y="16380"/>
                    <a:pt x="10508" y="16080"/>
                  </a:cubicBezTo>
                  <a:cubicBezTo>
                    <a:pt x="10642" y="13978"/>
                    <a:pt x="11509" y="11877"/>
                    <a:pt x="12910" y="10209"/>
                  </a:cubicBezTo>
                  <a:cubicBezTo>
                    <a:pt x="13811" y="9141"/>
                    <a:pt x="14344" y="7840"/>
                    <a:pt x="14344" y="6406"/>
                  </a:cubicBezTo>
                  <a:cubicBezTo>
                    <a:pt x="14377" y="2877"/>
                    <a:pt x="11149" y="0"/>
                    <a:pt x="7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4"/>
            <p:cNvSpPr/>
            <p:nvPr/>
          </p:nvSpPr>
          <p:spPr>
            <a:xfrm>
              <a:off x="6299331" y="3729318"/>
              <a:ext cx="273699" cy="315111"/>
            </a:xfrm>
            <a:custGeom>
              <a:avLst/>
              <a:gdLst/>
              <a:ahLst/>
              <a:cxnLst/>
              <a:rect l="l" t="t" r="r" b="b"/>
              <a:pathLst>
                <a:path w="14778" h="17014" extrusionOk="0">
                  <a:moveTo>
                    <a:pt x="7372" y="402"/>
                  </a:moveTo>
                  <a:cubicBezTo>
                    <a:pt x="9374" y="402"/>
                    <a:pt x="11242" y="1169"/>
                    <a:pt x="12576" y="2470"/>
                  </a:cubicBezTo>
                  <a:cubicBezTo>
                    <a:pt x="13710" y="3604"/>
                    <a:pt x="14344" y="5072"/>
                    <a:pt x="14344" y="6606"/>
                  </a:cubicBezTo>
                  <a:cubicBezTo>
                    <a:pt x="14344" y="7940"/>
                    <a:pt x="13844" y="9208"/>
                    <a:pt x="12943" y="10242"/>
                  </a:cubicBezTo>
                  <a:cubicBezTo>
                    <a:pt x="11509" y="11976"/>
                    <a:pt x="10641" y="14078"/>
                    <a:pt x="10508" y="16246"/>
                  </a:cubicBezTo>
                  <a:cubicBezTo>
                    <a:pt x="10475" y="16446"/>
                    <a:pt x="10275" y="16613"/>
                    <a:pt x="10041" y="16613"/>
                  </a:cubicBezTo>
                  <a:lnTo>
                    <a:pt x="4671" y="16580"/>
                  </a:lnTo>
                  <a:cubicBezTo>
                    <a:pt x="4404" y="16580"/>
                    <a:pt x="4204" y="16413"/>
                    <a:pt x="4170" y="16213"/>
                  </a:cubicBezTo>
                  <a:cubicBezTo>
                    <a:pt x="4070" y="14045"/>
                    <a:pt x="3236" y="11976"/>
                    <a:pt x="1768" y="10175"/>
                  </a:cubicBezTo>
                  <a:cubicBezTo>
                    <a:pt x="868" y="9074"/>
                    <a:pt x="401" y="7773"/>
                    <a:pt x="434" y="6439"/>
                  </a:cubicBezTo>
                  <a:cubicBezTo>
                    <a:pt x="534" y="3170"/>
                    <a:pt x="3603" y="468"/>
                    <a:pt x="7272" y="402"/>
                  </a:cubicBezTo>
                  <a:close/>
                  <a:moveTo>
                    <a:pt x="7367" y="0"/>
                  </a:moveTo>
                  <a:cubicBezTo>
                    <a:pt x="7325" y="0"/>
                    <a:pt x="7282" y="1"/>
                    <a:pt x="7239" y="1"/>
                  </a:cubicBezTo>
                  <a:cubicBezTo>
                    <a:pt x="3370" y="68"/>
                    <a:pt x="134" y="2937"/>
                    <a:pt x="34" y="6406"/>
                  </a:cubicBezTo>
                  <a:cubicBezTo>
                    <a:pt x="1" y="7874"/>
                    <a:pt x="468" y="9275"/>
                    <a:pt x="1435" y="10442"/>
                  </a:cubicBezTo>
                  <a:cubicBezTo>
                    <a:pt x="2836" y="12143"/>
                    <a:pt x="3636" y="14145"/>
                    <a:pt x="3770" y="16213"/>
                  </a:cubicBezTo>
                  <a:cubicBezTo>
                    <a:pt x="3770" y="16680"/>
                    <a:pt x="4170" y="17013"/>
                    <a:pt x="4671" y="17013"/>
                  </a:cubicBezTo>
                  <a:lnTo>
                    <a:pt x="10041" y="17013"/>
                  </a:lnTo>
                  <a:cubicBezTo>
                    <a:pt x="10508" y="17013"/>
                    <a:pt x="10875" y="16713"/>
                    <a:pt x="10908" y="16280"/>
                  </a:cubicBezTo>
                  <a:cubicBezTo>
                    <a:pt x="11042" y="14245"/>
                    <a:pt x="11909" y="12143"/>
                    <a:pt x="13277" y="10542"/>
                  </a:cubicBezTo>
                  <a:cubicBezTo>
                    <a:pt x="14244" y="9408"/>
                    <a:pt x="14744" y="8040"/>
                    <a:pt x="14744" y="6606"/>
                  </a:cubicBezTo>
                  <a:cubicBezTo>
                    <a:pt x="14778" y="4971"/>
                    <a:pt x="14077" y="3404"/>
                    <a:pt x="12843" y="2169"/>
                  </a:cubicBezTo>
                  <a:cubicBezTo>
                    <a:pt x="11470" y="797"/>
                    <a:pt x="9457" y="0"/>
                    <a:pt x="7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>
              <a:off x="6399416" y="3906635"/>
              <a:ext cx="72916" cy="132849"/>
            </a:xfrm>
            <a:custGeom>
              <a:avLst/>
              <a:gdLst/>
              <a:ahLst/>
              <a:cxnLst/>
              <a:rect l="l" t="t" r="r" b="b"/>
              <a:pathLst>
                <a:path w="3937" h="7173" extrusionOk="0">
                  <a:moveTo>
                    <a:pt x="0" y="1"/>
                  </a:moveTo>
                  <a:lnTo>
                    <a:pt x="834" y="7173"/>
                  </a:lnTo>
                  <a:lnTo>
                    <a:pt x="3036" y="7173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>
              <a:off x="6395712" y="3902820"/>
              <a:ext cx="80324" cy="140368"/>
            </a:xfrm>
            <a:custGeom>
              <a:avLst/>
              <a:gdLst/>
              <a:ahLst/>
              <a:cxnLst/>
              <a:rect l="l" t="t" r="r" b="b"/>
              <a:pathLst>
                <a:path w="4337" h="7579" extrusionOk="0">
                  <a:moveTo>
                    <a:pt x="240" y="0"/>
                  </a:moveTo>
                  <a:cubicBezTo>
                    <a:pt x="227" y="0"/>
                    <a:pt x="214" y="2"/>
                    <a:pt x="200" y="7"/>
                  </a:cubicBezTo>
                  <a:cubicBezTo>
                    <a:pt x="67" y="7"/>
                    <a:pt x="0" y="107"/>
                    <a:pt x="0" y="240"/>
                  </a:cubicBezTo>
                  <a:lnTo>
                    <a:pt x="834" y="7379"/>
                  </a:lnTo>
                  <a:cubicBezTo>
                    <a:pt x="834" y="7512"/>
                    <a:pt x="934" y="7579"/>
                    <a:pt x="1034" y="7579"/>
                  </a:cubicBezTo>
                  <a:lnTo>
                    <a:pt x="3236" y="7579"/>
                  </a:lnTo>
                  <a:cubicBezTo>
                    <a:pt x="3336" y="7579"/>
                    <a:pt x="3436" y="7512"/>
                    <a:pt x="3436" y="7412"/>
                  </a:cubicBezTo>
                  <a:lnTo>
                    <a:pt x="4337" y="240"/>
                  </a:lnTo>
                  <a:cubicBezTo>
                    <a:pt x="4337" y="140"/>
                    <a:pt x="4270" y="7"/>
                    <a:pt x="4137" y="7"/>
                  </a:cubicBezTo>
                  <a:cubicBezTo>
                    <a:pt x="4036" y="7"/>
                    <a:pt x="3936" y="73"/>
                    <a:pt x="3903" y="173"/>
                  </a:cubicBezTo>
                  <a:lnTo>
                    <a:pt x="3036" y="7178"/>
                  </a:lnTo>
                  <a:lnTo>
                    <a:pt x="1234" y="7178"/>
                  </a:lnTo>
                  <a:lnTo>
                    <a:pt x="434" y="173"/>
                  </a:lnTo>
                  <a:cubicBezTo>
                    <a:pt x="405" y="87"/>
                    <a:pt x="326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4"/>
            <p:cNvSpPr/>
            <p:nvPr/>
          </p:nvSpPr>
          <p:spPr>
            <a:xfrm>
              <a:off x="6398805" y="3838473"/>
              <a:ext cx="74765" cy="19779"/>
            </a:xfrm>
            <a:custGeom>
              <a:avLst/>
              <a:gdLst/>
              <a:ahLst/>
              <a:cxnLst/>
              <a:rect l="l" t="t" r="r" b="b"/>
              <a:pathLst>
                <a:path w="4037" h="1068" extrusionOk="0">
                  <a:moveTo>
                    <a:pt x="1568" y="0"/>
                  </a:moveTo>
                  <a:cubicBezTo>
                    <a:pt x="1468" y="0"/>
                    <a:pt x="1368" y="67"/>
                    <a:pt x="1334" y="134"/>
                  </a:cubicBezTo>
                  <a:lnTo>
                    <a:pt x="1067" y="467"/>
                  </a:lnTo>
                  <a:lnTo>
                    <a:pt x="834" y="201"/>
                  </a:lnTo>
                  <a:cubicBezTo>
                    <a:pt x="785" y="152"/>
                    <a:pt x="736" y="121"/>
                    <a:pt x="674" y="121"/>
                  </a:cubicBezTo>
                  <a:cubicBezTo>
                    <a:pt x="652" y="121"/>
                    <a:pt x="627" y="125"/>
                    <a:pt x="600" y="134"/>
                  </a:cubicBezTo>
                  <a:cubicBezTo>
                    <a:pt x="534" y="134"/>
                    <a:pt x="434" y="167"/>
                    <a:pt x="400" y="234"/>
                  </a:cubicBezTo>
                  <a:lnTo>
                    <a:pt x="67" y="634"/>
                  </a:lnTo>
                  <a:cubicBezTo>
                    <a:pt x="0" y="734"/>
                    <a:pt x="0" y="868"/>
                    <a:pt x="100" y="934"/>
                  </a:cubicBezTo>
                  <a:cubicBezTo>
                    <a:pt x="145" y="964"/>
                    <a:pt x="197" y="981"/>
                    <a:pt x="246" y="981"/>
                  </a:cubicBezTo>
                  <a:cubicBezTo>
                    <a:pt x="307" y="981"/>
                    <a:pt x="364" y="956"/>
                    <a:pt x="400" y="901"/>
                  </a:cubicBezTo>
                  <a:lnTo>
                    <a:pt x="634" y="601"/>
                  </a:lnTo>
                  <a:lnTo>
                    <a:pt x="867" y="834"/>
                  </a:lnTo>
                  <a:cubicBezTo>
                    <a:pt x="934" y="901"/>
                    <a:pt x="1034" y="934"/>
                    <a:pt x="1101" y="934"/>
                  </a:cubicBezTo>
                  <a:cubicBezTo>
                    <a:pt x="1201" y="934"/>
                    <a:pt x="1268" y="901"/>
                    <a:pt x="1334" y="834"/>
                  </a:cubicBezTo>
                  <a:lnTo>
                    <a:pt x="1568" y="501"/>
                  </a:lnTo>
                  <a:lnTo>
                    <a:pt x="1801" y="868"/>
                  </a:lnTo>
                  <a:cubicBezTo>
                    <a:pt x="1835" y="934"/>
                    <a:pt x="1901" y="968"/>
                    <a:pt x="2001" y="968"/>
                  </a:cubicBezTo>
                  <a:cubicBezTo>
                    <a:pt x="2021" y="974"/>
                    <a:pt x="2040" y="977"/>
                    <a:pt x="2058" y="977"/>
                  </a:cubicBezTo>
                  <a:cubicBezTo>
                    <a:pt x="2137" y="977"/>
                    <a:pt x="2208" y="928"/>
                    <a:pt x="2235" y="901"/>
                  </a:cubicBezTo>
                  <a:lnTo>
                    <a:pt x="2535" y="567"/>
                  </a:lnTo>
                  <a:lnTo>
                    <a:pt x="2769" y="868"/>
                  </a:lnTo>
                  <a:cubicBezTo>
                    <a:pt x="2802" y="934"/>
                    <a:pt x="2869" y="1001"/>
                    <a:pt x="2969" y="1001"/>
                  </a:cubicBezTo>
                  <a:cubicBezTo>
                    <a:pt x="3069" y="1001"/>
                    <a:pt x="3169" y="968"/>
                    <a:pt x="3202" y="901"/>
                  </a:cubicBezTo>
                  <a:lnTo>
                    <a:pt x="3436" y="668"/>
                  </a:lnTo>
                  <a:lnTo>
                    <a:pt x="3636" y="968"/>
                  </a:lnTo>
                  <a:cubicBezTo>
                    <a:pt x="3669" y="1034"/>
                    <a:pt x="3736" y="1068"/>
                    <a:pt x="3803" y="1068"/>
                  </a:cubicBezTo>
                  <a:cubicBezTo>
                    <a:pt x="3836" y="1068"/>
                    <a:pt x="3869" y="1068"/>
                    <a:pt x="3936" y="1001"/>
                  </a:cubicBezTo>
                  <a:cubicBezTo>
                    <a:pt x="4036" y="968"/>
                    <a:pt x="4036" y="834"/>
                    <a:pt x="3970" y="734"/>
                  </a:cubicBezTo>
                  <a:lnTo>
                    <a:pt x="3703" y="301"/>
                  </a:lnTo>
                  <a:cubicBezTo>
                    <a:pt x="3636" y="234"/>
                    <a:pt x="3569" y="201"/>
                    <a:pt x="3469" y="167"/>
                  </a:cubicBezTo>
                  <a:cubicBezTo>
                    <a:pt x="3369" y="167"/>
                    <a:pt x="3302" y="201"/>
                    <a:pt x="3236" y="267"/>
                  </a:cubicBezTo>
                  <a:lnTo>
                    <a:pt x="3036" y="501"/>
                  </a:lnTo>
                  <a:lnTo>
                    <a:pt x="2835" y="201"/>
                  </a:lnTo>
                  <a:cubicBezTo>
                    <a:pt x="2769" y="100"/>
                    <a:pt x="2702" y="67"/>
                    <a:pt x="2602" y="67"/>
                  </a:cubicBezTo>
                  <a:cubicBezTo>
                    <a:pt x="2502" y="67"/>
                    <a:pt x="2435" y="100"/>
                    <a:pt x="2368" y="134"/>
                  </a:cubicBezTo>
                  <a:lnTo>
                    <a:pt x="2035" y="501"/>
                  </a:lnTo>
                  <a:lnTo>
                    <a:pt x="1801" y="134"/>
                  </a:lnTo>
                  <a:cubicBezTo>
                    <a:pt x="1735" y="67"/>
                    <a:pt x="1668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4"/>
            <p:cNvSpPr/>
            <p:nvPr/>
          </p:nvSpPr>
          <p:spPr>
            <a:xfrm>
              <a:off x="6406214" y="4043799"/>
              <a:ext cx="57470" cy="58081"/>
            </a:xfrm>
            <a:custGeom>
              <a:avLst/>
              <a:gdLst/>
              <a:ahLst/>
              <a:cxnLst/>
              <a:rect l="l" t="t" r="r" b="b"/>
              <a:pathLst>
                <a:path w="3103" h="3136" extrusionOk="0">
                  <a:moveTo>
                    <a:pt x="3103" y="1568"/>
                  </a:moveTo>
                  <a:cubicBezTo>
                    <a:pt x="3103" y="2435"/>
                    <a:pt x="2402" y="3136"/>
                    <a:pt x="1535" y="3136"/>
                  </a:cubicBezTo>
                  <a:cubicBezTo>
                    <a:pt x="667" y="3136"/>
                    <a:pt x="0" y="2435"/>
                    <a:pt x="0" y="1568"/>
                  </a:cubicBezTo>
                  <a:cubicBezTo>
                    <a:pt x="0" y="701"/>
                    <a:pt x="701" y="0"/>
                    <a:pt x="1568" y="0"/>
                  </a:cubicBezTo>
                  <a:cubicBezTo>
                    <a:pt x="2402" y="0"/>
                    <a:pt x="3103" y="734"/>
                    <a:pt x="3103" y="15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4"/>
            <p:cNvSpPr/>
            <p:nvPr/>
          </p:nvSpPr>
          <p:spPr>
            <a:xfrm>
              <a:off x="6401880" y="4040076"/>
              <a:ext cx="65508" cy="65508"/>
            </a:xfrm>
            <a:custGeom>
              <a:avLst/>
              <a:gdLst/>
              <a:ahLst/>
              <a:cxnLst/>
              <a:rect l="l" t="t" r="r" b="b"/>
              <a:pathLst>
                <a:path w="3537" h="3537" extrusionOk="0">
                  <a:moveTo>
                    <a:pt x="1802" y="435"/>
                  </a:moveTo>
                  <a:cubicBezTo>
                    <a:pt x="2169" y="435"/>
                    <a:pt x="2503" y="568"/>
                    <a:pt x="2736" y="835"/>
                  </a:cubicBezTo>
                  <a:cubicBezTo>
                    <a:pt x="3003" y="1068"/>
                    <a:pt x="3136" y="1435"/>
                    <a:pt x="3136" y="1769"/>
                  </a:cubicBezTo>
                  <a:cubicBezTo>
                    <a:pt x="3136" y="2536"/>
                    <a:pt x="2536" y="3137"/>
                    <a:pt x="1802" y="3137"/>
                  </a:cubicBezTo>
                  <a:lnTo>
                    <a:pt x="1769" y="3137"/>
                  </a:lnTo>
                  <a:cubicBezTo>
                    <a:pt x="1402" y="3137"/>
                    <a:pt x="1068" y="2970"/>
                    <a:pt x="835" y="2736"/>
                  </a:cubicBezTo>
                  <a:cubicBezTo>
                    <a:pt x="568" y="2469"/>
                    <a:pt x="434" y="2136"/>
                    <a:pt x="434" y="1769"/>
                  </a:cubicBezTo>
                  <a:cubicBezTo>
                    <a:pt x="434" y="1402"/>
                    <a:pt x="568" y="1068"/>
                    <a:pt x="835" y="801"/>
                  </a:cubicBezTo>
                  <a:cubicBezTo>
                    <a:pt x="1068" y="568"/>
                    <a:pt x="1435" y="435"/>
                    <a:pt x="1769" y="435"/>
                  </a:cubicBezTo>
                  <a:close/>
                  <a:moveTo>
                    <a:pt x="1802" y="1"/>
                  </a:moveTo>
                  <a:cubicBezTo>
                    <a:pt x="1302" y="1"/>
                    <a:pt x="868" y="168"/>
                    <a:pt x="535" y="501"/>
                  </a:cubicBezTo>
                  <a:cubicBezTo>
                    <a:pt x="201" y="835"/>
                    <a:pt x="1" y="1302"/>
                    <a:pt x="1" y="1769"/>
                  </a:cubicBezTo>
                  <a:cubicBezTo>
                    <a:pt x="1" y="2236"/>
                    <a:pt x="201" y="2670"/>
                    <a:pt x="535" y="3003"/>
                  </a:cubicBezTo>
                  <a:cubicBezTo>
                    <a:pt x="868" y="3337"/>
                    <a:pt x="1302" y="3537"/>
                    <a:pt x="1769" y="3537"/>
                  </a:cubicBezTo>
                  <a:cubicBezTo>
                    <a:pt x="2769" y="3537"/>
                    <a:pt x="3537" y="2770"/>
                    <a:pt x="3537" y="1769"/>
                  </a:cubicBezTo>
                  <a:cubicBezTo>
                    <a:pt x="3537" y="1302"/>
                    <a:pt x="3370" y="868"/>
                    <a:pt x="3036" y="535"/>
                  </a:cubicBezTo>
                  <a:cubicBezTo>
                    <a:pt x="2703" y="201"/>
                    <a:pt x="2269" y="1"/>
                    <a:pt x="1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4"/>
            <p:cNvSpPr/>
            <p:nvPr/>
          </p:nvSpPr>
          <p:spPr>
            <a:xfrm>
              <a:off x="6383970" y="4048726"/>
              <a:ext cx="101956" cy="22262"/>
            </a:xfrm>
            <a:custGeom>
              <a:avLst/>
              <a:gdLst/>
              <a:ahLst/>
              <a:cxnLst/>
              <a:rect l="l" t="t" r="r" b="b"/>
              <a:pathLst>
                <a:path w="5505" h="1202" extrusionOk="0">
                  <a:moveTo>
                    <a:pt x="5271" y="1202"/>
                  </a:moveTo>
                  <a:lnTo>
                    <a:pt x="201" y="1202"/>
                  </a:lnTo>
                  <a:cubicBezTo>
                    <a:pt x="101" y="1202"/>
                    <a:pt x="0" y="1102"/>
                    <a:pt x="0" y="968"/>
                  </a:cubicBezTo>
                  <a:lnTo>
                    <a:pt x="0" y="201"/>
                  </a:lnTo>
                  <a:cubicBezTo>
                    <a:pt x="0" y="101"/>
                    <a:pt x="101" y="1"/>
                    <a:pt x="234" y="1"/>
                  </a:cubicBezTo>
                  <a:lnTo>
                    <a:pt x="5271" y="34"/>
                  </a:lnTo>
                  <a:cubicBezTo>
                    <a:pt x="5404" y="34"/>
                    <a:pt x="5504" y="134"/>
                    <a:pt x="5504" y="234"/>
                  </a:cubicBezTo>
                  <a:lnTo>
                    <a:pt x="5504" y="1002"/>
                  </a:lnTo>
                  <a:cubicBezTo>
                    <a:pt x="5504" y="1102"/>
                    <a:pt x="5404" y="1202"/>
                    <a:pt x="5271" y="12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4"/>
            <p:cNvSpPr/>
            <p:nvPr/>
          </p:nvSpPr>
          <p:spPr>
            <a:xfrm>
              <a:off x="6379636" y="4045021"/>
              <a:ext cx="109994" cy="30300"/>
            </a:xfrm>
            <a:custGeom>
              <a:avLst/>
              <a:gdLst/>
              <a:ahLst/>
              <a:cxnLst/>
              <a:rect l="l" t="t" r="r" b="b"/>
              <a:pathLst>
                <a:path w="5939" h="1636" extrusionOk="0">
                  <a:moveTo>
                    <a:pt x="468" y="401"/>
                  </a:moveTo>
                  <a:lnTo>
                    <a:pt x="5538" y="434"/>
                  </a:lnTo>
                  <a:lnTo>
                    <a:pt x="5538" y="1202"/>
                  </a:lnTo>
                  <a:lnTo>
                    <a:pt x="5505" y="1202"/>
                  </a:lnTo>
                  <a:lnTo>
                    <a:pt x="435" y="1168"/>
                  </a:lnTo>
                  <a:lnTo>
                    <a:pt x="468" y="401"/>
                  </a:lnTo>
                  <a:close/>
                  <a:moveTo>
                    <a:pt x="435" y="1"/>
                  </a:moveTo>
                  <a:cubicBezTo>
                    <a:pt x="335" y="1"/>
                    <a:pt x="234" y="34"/>
                    <a:pt x="134" y="101"/>
                  </a:cubicBezTo>
                  <a:cubicBezTo>
                    <a:pt x="68" y="201"/>
                    <a:pt x="34" y="301"/>
                    <a:pt x="34" y="401"/>
                  </a:cubicBezTo>
                  <a:lnTo>
                    <a:pt x="1" y="1168"/>
                  </a:lnTo>
                  <a:cubicBezTo>
                    <a:pt x="1" y="1402"/>
                    <a:pt x="201" y="1602"/>
                    <a:pt x="435" y="1602"/>
                  </a:cubicBezTo>
                  <a:lnTo>
                    <a:pt x="5505" y="1635"/>
                  </a:lnTo>
                  <a:cubicBezTo>
                    <a:pt x="5738" y="1635"/>
                    <a:pt x="5939" y="1435"/>
                    <a:pt x="5939" y="1202"/>
                  </a:cubicBezTo>
                  <a:lnTo>
                    <a:pt x="5939" y="434"/>
                  </a:lnTo>
                  <a:cubicBezTo>
                    <a:pt x="5939" y="201"/>
                    <a:pt x="5738" y="1"/>
                    <a:pt x="5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4"/>
            <p:cNvSpPr/>
            <p:nvPr/>
          </p:nvSpPr>
          <p:spPr>
            <a:xfrm>
              <a:off x="6369765" y="4019074"/>
              <a:ext cx="130367" cy="27818"/>
            </a:xfrm>
            <a:custGeom>
              <a:avLst/>
              <a:gdLst/>
              <a:ahLst/>
              <a:cxnLst/>
              <a:rect l="l" t="t" r="r" b="b"/>
              <a:pathLst>
                <a:path w="7039" h="1502" extrusionOk="0">
                  <a:moveTo>
                    <a:pt x="234" y="1"/>
                  </a:moveTo>
                  <a:lnTo>
                    <a:pt x="6805" y="34"/>
                  </a:lnTo>
                  <a:cubicBezTo>
                    <a:pt x="6939" y="34"/>
                    <a:pt x="7039" y="134"/>
                    <a:pt x="7039" y="268"/>
                  </a:cubicBezTo>
                  <a:lnTo>
                    <a:pt x="7039" y="1268"/>
                  </a:lnTo>
                  <a:cubicBezTo>
                    <a:pt x="7039" y="1402"/>
                    <a:pt x="6939" y="1502"/>
                    <a:pt x="6805" y="1502"/>
                  </a:cubicBezTo>
                  <a:lnTo>
                    <a:pt x="234" y="1468"/>
                  </a:lnTo>
                  <a:cubicBezTo>
                    <a:pt x="100" y="1468"/>
                    <a:pt x="0" y="1368"/>
                    <a:pt x="0" y="1235"/>
                  </a:cubicBezTo>
                  <a:lnTo>
                    <a:pt x="0" y="234"/>
                  </a:lnTo>
                  <a:cubicBezTo>
                    <a:pt x="0" y="101"/>
                    <a:pt x="100" y="1"/>
                    <a:pt x="2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4"/>
            <p:cNvSpPr/>
            <p:nvPr/>
          </p:nvSpPr>
          <p:spPr>
            <a:xfrm>
              <a:off x="6366061" y="4015370"/>
              <a:ext cx="138405" cy="35226"/>
            </a:xfrm>
            <a:custGeom>
              <a:avLst/>
              <a:gdLst/>
              <a:ahLst/>
              <a:cxnLst/>
              <a:rect l="l" t="t" r="r" b="b"/>
              <a:pathLst>
                <a:path w="7473" h="1902" extrusionOk="0">
                  <a:moveTo>
                    <a:pt x="434" y="401"/>
                  </a:moveTo>
                  <a:lnTo>
                    <a:pt x="7038" y="468"/>
                  </a:lnTo>
                  <a:lnTo>
                    <a:pt x="7005" y="1468"/>
                  </a:lnTo>
                  <a:lnTo>
                    <a:pt x="400" y="1435"/>
                  </a:lnTo>
                  <a:lnTo>
                    <a:pt x="434" y="434"/>
                  </a:lnTo>
                  <a:cubicBezTo>
                    <a:pt x="434" y="401"/>
                    <a:pt x="434" y="401"/>
                    <a:pt x="434" y="401"/>
                  </a:cubicBezTo>
                  <a:close/>
                  <a:moveTo>
                    <a:pt x="434" y="1"/>
                  </a:moveTo>
                  <a:cubicBezTo>
                    <a:pt x="334" y="1"/>
                    <a:pt x="200" y="34"/>
                    <a:pt x="134" y="134"/>
                  </a:cubicBezTo>
                  <a:cubicBezTo>
                    <a:pt x="33" y="201"/>
                    <a:pt x="0" y="301"/>
                    <a:pt x="0" y="434"/>
                  </a:cubicBezTo>
                  <a:lnTo>
                    <a:pt x="0" y="1435"/>
                  </a:lnTo>
                  <a:cubicBezTo>
                    <a:pt x="0" y="1668"/>
                    <a:pt x="200" y="1869"/>
                    <a:pt x="434" y="1869"/>
                  </a:cubicBezTo>
                  <a:lnTo>
                    <a:pt x="7005" y="1902"/>
                  </a:lnTo>
                  <a:cubicBezTo>
                    <a:pt x="7139" y="1902"/>
                    <a:pt x="7239" y="1869"/>
                    <a:pt x="7305" y="1769"/>
                  </a:cubicBezTo>
                  <a:cubicBezTo>
                    <a:pt x="7405" y="1702"/>
                    <a:pt x="7439" y="1602"/>
                    <a:pt x="7439" y="1468"/>
                  </a:cubicBezTo>
                  <a:lnTo>
                    <a:pt x="7439" y="468"/>
                  </a:lnTo>
                  <a:cubicBezTo>
                    <a:pt x="7472" y="234"/>
                    <a:pt x="7272" y="34"/>
                    <a:pt x="7038" y="3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4"/>
            <p:cNvSpPr/>
            <p:nvPr/>
          </p:nvSpPr>
          <p:spPr>
            <a:xfrm>
              <a:off x="6122032" y="3589709"/>
              <a:ext cx="647465" cy="56859"/>
            </a:xfrm>
            <a:custGeom>
              <a:avLst/>
              <a:gdLst/>
              <a:ahLst/>
              <a:cxnLst/>
              <a:rect l="l" t="t" r="r" b="b"/>
              <a:pathLst>
                <a:path w="34959" h="3070" extrusionOk="0">
                  <a:moveTo>
                    <a:pt x="34958" y="3069"/>
                  </a:moveTo>
                  <a:lnTo>
                    <a:pt x="0" y="3036"/>
                  </a:lnTo>
                  <a:lnTo>
                    <a:pt x="0" y="468"/>
                  </a:lnTo>
                  <a:cubicBezTo>
                    <a:pt x="0" y="201"/>
                    <a:pt x="234" y="1"/>
                    <a:pt x="500" y="1"/>
                  </a:cubicBezTo>
                  <a:lnTo>
                    <a:pt x="34458" y="1"/>
                  </a:lnTo>
                  <a:cubicBezTo>
                    <a:pt x="34725" y="1"/>
                    <a:pt x="34958" y="234"/>
                    <a:pt x="34958" y="5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4"/>
            <p:cNvSpPr/>
            <p:nvPr/>
          </p:nvSpPr>
          <p:spPr>
            <a:xfrm>
              <a:off x="6118309" y="3585394"/>
              <a:ext cx="654891" cy="64878"/>
            </a:xfrm>
            <a:custGeom>
              <a:avLst/>
              <a:gdLst/>
              <a:ahLst/>
              <a:cxnLst/>
              <a:rect l="l" t="t" r="r" b="b"/>
              <a:pathLst>
                <a:path w="35360" h="3503" extrusionOk="0">
                  <a:moveTo>
                    <a:pt x="34659" y="434"/>
                  </a:moveTo>
                  <a:cubicBezTo>
                    <a:pt x="34726" y="434"/>
                    <a:pt x="34792" y="467"/>
                    <a:pt x="34859" y="534"/>
                  </a:cubicBezTo>
                  <a:cubicBezTo>
                    <a:pt x="34926" y="567"/>
                    <a:pt x="34926" y="634"/>
                    <a:pt x="34926" y="734"/>
                  </a:cubicBezTo>
                  <a:lnTo>
                    <a:pt x="34926" y="3069"/>
                  </a:lnTo>
                  <a:lnTo>
                    <a:pt x="401" y="3069"/>
                  </a:lnTo>
                  <a:lnTo>
                    <a:pt x="435" y="701"/>
                  </a:lnTo>
                  <a:cubicBezTo>
                    <a:pt x="435" y="534"/>
                    <a:pt x="535" y="434"/>
                    <a:pt x="701" y="434"/>
                  </a:cubicBezTo>
                  <a:close/>
                  <a:moveTo>
                    <a:pt x="701" y="0"/>
                  </a:moveTo>
                  <a:cubicBezTo>
                    <a:pt x="301" y="0"/>
                    <a:pt x="1" y="334"/>
                    <a:pt x="1" y="701"/>
                  </a:cubicBezTo>
                  <a:lnTo>
                    <a:pt x="1" y="3269"/>
                  </a:lnTo>
                  <a:cubicBezTo>
                    <a:pt x="1" y="3336"/>
                    <a:pt x="34" y="3369"/>
                    <a:pt x="68" y="3436"/>
                  </a:cubicBezTo>
                  <a:cubicBezTo>
                    <a:pt x="101" y="3469"/>
                    <a:pt x="168" y="3469"/>
                    <a:pt x="201" y="3469"/>
                  </a:cubicBezTo>
                  <a:lnTo>
                    <a:pt x="35159" y="3503"/>
                  </a:lnTo>
                  <a:cubicBezTo>
                    <a:pt x="35259" y="3503"/>
                    <a:pt x="35360" y="3402"/>
                    <a:pt x="35360" y="3302"/>
                  </a:cubicBezTo>
                  <a:lnTo>
                    <a:pt x="35360" y="734"/>
                  </a:lnTo>
                  <a:cubicBezTo>
                    <a:pt x="35360" y="534"/>
                    <a:pt x="35293" y="367"/>
                    <a:pt x="35159" y="234"/>
                  </a:cubicBezTo>
                  <a:cubicBezTo>
                    <a:pt x="35026" y="100"/>
                    <a:pt x="34859" y="33"/>
                    <a:pt x="34659" y="33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4"/>
            <p:cNvSpPr/>
            <p:nvPr/>
          </p:nvSpPr>
          <p:spPr>
            <a:xfrm>
              <a:off x="6728085" y="3606081"/>
              <a:ext cx="23484" cy="22577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234" y="0"/>
                  </a:moveTo>
                  <a:cubicBezTo>
                    <a:pt x="184" y="0"/>
                    <a:pt x="134" y="17"/>
                    <a:pt x="101" y="51"/>
                  </a:cubicBezTo>
                  <a:cubicBezTo>
                    <a:pt x="0" y="151"/>
                    <a:pt x="0" y="251"/>
                    <a:pt x="101" y="351"/>
                  </a:cubicBezTo>
                  <a:lnTo>
                    <a:pt x="901" y="1151"/>
                  </a:lnTo>
                  <a:cubicBezTo>
                    <a:pt x="934" y="1185"/>
                    <a:pt x="968" y="1218"/>
                    <a:pt x="1035" y="1218"/>
                  </a:cubicBezTo>
                  <a:cubicBezTo>
                    <a:pt x="1101" y="1218"/>
                    <a:pt x="1135" y="1185"/>
                    <a:pt x="1168" y="1151"/>
                  </a:cubicBezTo>
                  <a:cubicBezTo>
                    <a:pt x="1268" y="1051"/>
                    <a:pt x="1268" y="951"/>
                    <a:pt x="1168" y="851"/>
                  </a:cubicBezTo>
                  <a:lnTo>
                    <a:pt x="367" y="51"/>
                  </a:lnTo>
                  <a:cubicBezTo>
                    <a:pt x="334" y="17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4"/>
            <p:cNvSpPr/>
            <p:nvPr/>
          </p:nvSpPr>
          <p:spPr>
            <a:xfrm>
              <a:off x="6728085" y="3606081"/>
              <a:ext cx="23484" cy="22577"/>
            </a:xfrm>
            <a:custGeom>
              <a:avLst/>
              <a:gdLst/>
              <a:ahLst/>
              <a:cxnLst/>
              <a:rect l="l" t="t" r="r" b="b"/>
              <a:pathLst>
                <a:path w="1268" h="1219" extrusionOk="0">
                  <a:moveTo>
                    <a:pt x="1039" y="0"/>
                  </a:moveTo>
                  <a:cubicBezTo>
                    <a:pt x="984" y="0"/>
                    <a:pt x="934" y="17"/>
                    <a:pt x="901" y="51"/>
                  </a:cubicBezTo>
                  <a:lnTo>
                    <a:pt x="101" y="851"/>
                  </a:lnTo>
                  <a:cubicBezTo>
                    <a:pt x="0" y="951"/>
                    <a:pt x="0" y="1051"/>
                    <a:pt x="101" y="1151"/>
                  </a:cubicBezTo>
                  <a:cubicBezTo>
                    <a:pt x="134" y="1185"/>
                    <a:pt x="167" y="1218"/>
                    <a:pt x="234" y="1218"/>
                  </a:cubicBezTo>
                  <a:cubicBezTo>
                    <a:pt x="301" y="1218"/>
                    <a:pt x="334" y="1185"/>
                    <a:pt x="401" y="1151"/>
                  </a:cubicBezTo>
                  <a:lnTo>
                    <a:pt x="1201" y="351"/>
                  </a:lnTo>
                  <a:cubicBezTo>
                    <a:pt x="1268" y="251"/>
                    <a:pt x="1268" y="151"/>
                    <a:pt x="1201" y="51"/>
                  </a:cubicBezTo>
                  <a:cubicBezTo>
                    <a:pt x="1151" y="17"/>
                    <a:pt x="1093" y="0"/>
                    <a:pt x="10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4"/>
            <p:cNvSpPr/>
            <p:nvPr/>
          </p:nvSpPr>
          <p:spPr>
            <a:xfrm>
              <a:off x="6322185" y="4219857"/>
              <a:ext cx="235398" cy="19"/>
            </a:xfrm>
            <a:custGeom>
              <a:avLst/>
              <a:gdLst/>
              <a:ahLst/>
              <a:cxnLst/>
              <a:rect l="l" t="t" r="r" b="b"/>
              <a:pathLst>
                <a:path w="12710" h="1" extrusionOk="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4"/>
            <p:cNvSpPr/>
            <p:nvPr/>
          </p:nvSpPr>
          <p:spPr>
            <a:xfrm>
              <a:off x="6318481" y="4216153"/>
              <a:ext cx="242806" cy="8056"/>
            </a:xfrm>
            <a:custGeom>
              <a:avLst/>
              <a:gdLst/>
              <a:ahLst/>
              <a:cxnLst/>
              <a:rect l="l" t="t" r="r" b="b"/>
              <a:pathLst>
                <a:path w="13110" h="435" extrusionOk="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43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4"/>
            <p:cNvSpPr/>
            <p:nvPr/>
          </p:nvSpPr>
          <p:spPr>
            <a:xfrm>
              <a:off x="6366061" y="4262491"/>
              <a:ext cx="147054" cy="19"/>
            </a:xfrm>
            <a:custGeom>
              <a:avLst/>
              <a:gdLst/>
              <a:ahLst/>
              <a:cxnLst/>
              <a:rect l="l" t="t" r="r" b="b"/>
              <a:pathLst>
                <a:path w="7940" h="1" extrusionOk="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4"/>
            <p:cNvSpPr/>
            <p:nvPr/>
          </p:nvSpPr>
          <p:spPr>
            <a:xfrm>
              <a:off x="6362338" y="4258787"/>
              <a:ext cx="155092" cy="8056"/>
            </a:xfrm>
            <a:custGeom>
              <a:avLst/>
              <a:gdLst/>
              <a:ahLst/>
              <a:cxnLst/>
              <a:rect l="l" t="t" r="r" b="b"/>
              <a:pathLst>
                <a:path w="8374" h="435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8173" y="434"/>
                  </a:lnTo>
                  <a:cubicBezTo>
                    <a:pt x="8274" y="434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3" name="Google Shape;2503;p44"/>
          <p:cNvGrpSpPr/>
          <p:nvPr/>
        </p:nvGrpSpPr>
        <p:grpSpPr>
          <a:xfrm>
            <a:off x="3121665" y="2361985"/>
            <a:ext cx="1101536" cy="882233"/>
            <a:chOff x="5684629" y="1154350"/>
            <a:chExt cx="1101536" cy="882233"/>
          </a:xfrm>
        </p:grpSpPr>
        <p:sp>
          <p:nvSpPr>
            <p:cNvPr id="2504" name="Google Shape;2504;p44"/>
            <p:cNvSpPr/>
            <p:nvPr/>
          </p:nvSpPr>
          <p:spPr>
            <a:xfrm>
              <a:off x="6333316" y="1154350"/>
              <a:ext cx="130978" cy="130997"/>
            </a:xfrm>
            <a:custGeom>
              <a:avLst/>
              <a:gdLst/>
              <a:ahLst/>
              <a:cxnLst/>
              <a:rect l="l" t="t" r="r" b="b"/>
              <a:pathLst>
                <a:path w="7072" h="7073" extrusionOk="0">
                  <a:moveTo>
                    <a:pt x="3536" y="7072"/>
                  </a:moveTo>
                  <a:lnTo>
                    <a:pt x="3536" y="7072"/>
                  </a:lnTo>
                  <a:cubicBezTo>
                    <a:pt x="3469" y="7072"/>
                    <a:pt x="3369" y="7005"/>
                    <a:pt x="3336" y="6939"/>
                  </a:cubicBezTo>
                  <a:lnTo>
                    <a:pt x="2202" y="4871"/>
                  </a:lnTo>
                  <a:lnTo>
                    <a:pt x="134" y="3703"/>
                  </a:lnTo>
                  <a:cubicBezTo>
                    <a:pt x="34" y="3670"/>
                    <a:pt x="0" y="3603"/>
                    <a:pt x="0" y="3536"/>
                  </a:cubicBezTo>
                  <a:cubicBezTo>
                    <a:pt x="0" y="3436"/>
                    <a:pt x="67" y="3369"/>
                    <a:pt x="134" y="3336"/>
                  </a:cubicBezTo>
                  <a:lnTo>
                    <a:pt x="2202" y="2202"/>
                  </a:lnTo>
                  <a:lnTo>
                    <a:pt x="3369" y="100"/>
                  </a:lnTo>
                  <a:cubicBezTo>
                    <a:pt x="3403" y="34"/>
                    <a:pt x="3469" y="0"/>
                    <a:pt x="3536" y="0"/>
                  </a:cubicBezTo>
                  <a:lnTo>
                    <a:pt x="3536" y="0"/>
                  </a:lnTo>
                  <a:cubicBezTo>
                    <a:pt x="3603" y="0"/>
                    <a:pt x="3703" y="34"/>
                    <a:pt x="3736" y="100"/>
                  </a:cubicBezTo>
                  <a:lnTo>
                    <a:pt x="4870" y="2202"/>
                  </a:lnTo>
                  <a:lnTo>
                    <a:pt x="6938" y="3369"/>
                  </a:lnTo>
                  <a:cubicBezTo>
                    <a:pt x="7039" y="3403"/>
                    <a:pt x="7072" y="3470"/>
                    <a:pt x="7072" y="3536"/>
                  </a:cubicBezTo>
                  <a:cubicBezTo>
                    <a:pt x="7072" y="3603"/>
                    <a:pt x="7005" y="3703"/>
                    <a:pt x="6938" y="3736"/>
                  </a:cubicBezTo>
                  <a:lnTo>
                    <a:pt x="4870" y="4871"/>
                  </a:lnTo>
                  <a:lnTo>
                    <a:pt x="3703" y="6972"/>
                  </a:lnTo>
                  <a:cubicBezTo>
                    <a:pt x="3669" y="7039"/>
                    <a:pt x="3603" y="7072"/>
                    <a:pt x="3536" y="7072"/>
                  </a:cubicBezTo>
                  <a:close/>
                  <a:moveTo>
                    <a:pt x="667" y="3536"/>
                  </a:moveTo>
                  <a:lnTo>
                    <a:pt x="2469" y="4537"/>
                  </a:lnTo>
                  <a:cubicBezTo>
                    <a:pt x="2502" y="4537"/>
                    <a:pt x="2535" y="4570"/>
                    <a:pt x="2535" y="4604"/>
                  </a:cubicBezTo>
                  <a:lnTo>
                    <a:pt x="3536" y="6438"/>
                  </a:lnTo>
                  <a:lnTo>
                    <a:pt x="4537" y="4604"/>
                  </a:lnTo>
                  <a:cubicBezTo>
                    <a:pt x="4537" y="4570"/>
                    <a:pt x="4570" y="4537"/>
                    <a:pt x="4603" y="4537"/>
                  </a:cubicBezTo>
                  <a:lnTo>
                    <a:pt x="6438" y="3536"/>
                  </a:lnTo>
                  <a:lnTo>
                    <a:pt x="4603" y="2536"/>
                  </a:lnTo>
                  <a:cubicBezTo>
                    <a:pt x="4570" y="2536"/>
                    <a:pt x="4537" y="2502"/>
                    <a:pt x="4537" y="2469"/>
                  </a:cubicBezTo>
                  <a:lnTo>
                    <a:pt x="3536" y="668"/>
                  </a:lnTo>
                  <a:lnTo>
                    <a:pt x="2535" y="2469"/>
                  </a:lnTo>
                  <a:cubicBezTo>
                    <a:pt x="2535" y="2502"/>
                    <a:pt x="2502" y="2536"/>
                    <a:pt x="2469" y="25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4"/>
            <p:cNvSpPr/>
            <p:nvPr/>
          </p:nvSpPr>
          <p:spPr>
            <a:xfrm>
              <a:off x="5684629" y="1281661"/>
              <a:ext cx="335484" cy="309444"/>
            </a:xfrm>
            <a:custGeom>
              <a:avLst/>
              <a:gdLst/>
              <a:ahLst/>
              <a:cxnLst/>
              <a:rect l="l" t="t" r="r" b="b"/>
              <a:pathLst>
                <a:path w="18114" h="16708" extrusionOk="0">
                  <a:moveTo>
                    <a:pt x="9061" y="0"/>
                  </a:moveTo>
                  <a:cubicBezTo>
                    <a:pt x="8636" y="0"/>
                    <a:pt x="8206" y="32"/>
                    <a:pt x="7772" y="98"/>
                  </a:cubicBezTo>
                  <a:cubicBezTo>
                    <a:pt x="3169" y="799"/>
                    <a:pt x="0" y="5035"/>
                    <a:pt x="701" y="9605"/>
                  </a:cubicBezTo>
                  <a:cubicBezTo>
                    <a:pt x="1335" y="13745"/>
                    <a:pt x="4926" y="16708"/>
                    <a:pt x="9044" y="16708"/>
                  </a:cubicBezTo>
                  <a:cubicBezTo>
                    <a:pt x="9471" y="16708"/>
                    <a:pt x="9905" y="16676"/>
                    <a:pt x="10341" y="16610"/>
                  </a:cubicBezTo>
                  <a:cubicBezTo>
                    <a:pt x="14944" y="15909"/>
                    <a:pt x="18113" y="11640"/>
                    <a:pt x="17379" y="7070"/>
                  </a:cubicBezTo>
                  <a:cubicBezTo>
                    <a:pt x="16745" y="2960"/>
                    <a:pt x="13154" y="0"/>
                    <a:pt x="9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4"/>
            <p:cNvSpPr/>
            <p:nvPr/>
          </p:nvSpPr>
          <p:spPr>
            <a:xfrm>
              <a:off x="5707484" y="1255047"/>
              <a:ext cx="335484" cy="331168"/>
            </a:xfrm>
            <a:custGeom>
              <a:avLst/>
              <a:gdLst/>
              <a:ahLst/>
              <a:cxnLst/>
              <a:rect l="l" t="t" r="r" b="b"/>
              <a:pathLst>
                <a:path w="18114" h="17881" extrusionOk="0">
                  <a:moveTo>
                    <a:pt x="17379" y="7673"/>
                  </a:moveTo>
                  <a:cubicBezTo>
                    <a:pt x="18113" y="12243"/>
                    <a:pt x="14944" y="16479"/>
                    <a:pt x="10341" y="17180"/>
                  </a:cubicBezTo>
                  <a:cubicBezTo>
                    <a:pt x="5738" y="17880"/>
                    <a:pt x="1401" y="14744"/>
                    <a:pt x="701" y="10208"/>
                  </a:cubicBezTo>
                  <a:cubicBezTo>
                    <a:pt x="0" y="5638"/>
                    <a:pt x="3169" y="1368"/>
                    <a:pt x="7773" y="668"/>
                  </a:cubicBezTo>
                  <a:cubicBezTo>
                    <a:pt x="12376" y="1"/>
                    <a:pt x="16679" y="3103"/>
                    <a:pt x="17379" y="76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4"/>
            <p:cNvSpPr/>
            <p:nvPr/>
          </p:nvSpPr>
          <p:spPr>
            <a:xfrm>
              <a:off x="5710577" y="1261918"/>
              <a:ext cx="329298" cy="316870"/>
            </a:xfrm>
            <a:custGeom>
              <a:avLst/>
              <a:gdLst/>
              <a:ahLst/>
              <a:cxnLst/>
              <a:rect l="l" t="t" r="r" b="b"/>
              <a:pathLst>
                <a:path w="17780" h="17109" extrusionOk="0">
                  <a:moveTo>
                    <a:pt x="8873" y="430"/>
                  </a:moveTo>
                  <a:cubicBezTo>
                    <a:pt x="12876" y="430"/>
                    <a:pt x="16412" y="3299"/>
                    <a:pt x="17012" y="7335"/>
                  </a:cubicBezTo>
                  <a:cubicBezTo>
                    <a:pt x="17346" y="9470"/>
                    <a:pt x="16812" y="11605"/>
                    <a:pt x="15545" y="13339"/>
                  </a:cubicBezTo>
                  <a:cubicBezTo>
                    <a:pt x="14244" y="15107"/>
                    <a:pt x="12309" y="16275"/>
                    <a:pt x="10141" y="16608"/>
                  </a:cubicBezTo>
                  <a:cubicBezTo>
                    <a:pt x="9723" y="16670"/>
                    <a:pt x="9308" y="16700"/>
                    <a:pt x="8898" y="16700"/>
                  </a:cubicBezTo>
                  <a:cubicBezTo>
                    <a:pt x="4888" y="16700"/>
                    <a:pt x="1369" y="13829"/>
                    <a:pt x="734" y="9804"/>
                  </a:cubicBezTo>
                  <a:cubicBezTo>
                    <a:pt x="400" y="7669"/>
                    <a:pt x="934" y="5534"/>
                    <a:pt x="2202" y="3799"/>
                  </a:cubicBezTo>
                  <a:cubicBezTo>
                    <a:pt x="3503" y="2031"/>
                    <a:pt x="5437" y="864"/>
                    <a:pt x="7639" y="530"/>
                  </a:cubicBezTo>
                  <a:cubicBezTo>
                    <a:pt x="8039" y="464"/>
                    <a:pt x="8473" y="430"/>
                    <a:pt x="8873" y="430"/>
                  </a:cubicBezTo>
                  <a:close/>
                  <a:moveTo>
                    <a:pt x="8867" y="0"/>
                  </a:moveTo>
                  <a:cubicBezTo>
                    <a:pt x="8439" y="0"/>
                    <a:pt x="8007" y="32"/>
                    <a:pt x="7572" y="97"/>
                  </a:cubicBezTo>
                  <a:cubicBezTo>
                    <a:pt x="5271" y="464"/>
                    <a:pt x="3236" y="1664"/>
                    <a:pt x="1868" y="3532"/>
                  </a:cubicBezTo>
                  <a:cubicBezTo>
                    <a:pt x="534" y="5367"/>
                    <a:pt x="0" y="7635"/>
                    <a:pt x="334" y="9870"/>
                  </a:cubicBezTo>
                  <a:cubicBezTo>
                    <a:pt x="1001" y="14073"/>
                    <a:pt x="4670" y="17109"/>
                    <a:pt x="8873" y="17109"/>
                  </a:cubicBezTo>
                  <a:cubicBezTo>
                    <a:pt x="9307" y="17109"/>
                    <a:pt x="9740" y="17075"/>
                    <a:pt x="10207" y="17009"/>
                  </a:cubicBezTo>
                  <a:cubicBezTo>
                    <a:pt x="12509" y="16675"/>
                    <a:pt x="14510" y="15441"/>
                    <a:pt x="15878" y="13606"/>
                  </a:cubicBezTo>
                  <a:cubicBezTo>
                    <a:pt x="17246" y="11772"/>
                    <a:pt x="17779" y="9503"/>
                    <a:pt x="17446" y="7268"/>
                  </a:cubicBezTo>
                  <a:cubicBezTo>
                    <a:pt x="16780" y="3030"/>
                    <a:pt x="13064" y="0"/>
                    <a:pt x="8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4"/>
            <p:cNvSpPr/>
            <p:nvPr/>
          </p:nvSpPr>
          <p:spPr>
            <a:xfrm>
              <a:off x="5837832" y="1361522"/>
              <a:ext cx="106901" cy="117940"/>
            </a:xfrm>
            <a:custGeom>
              <a:avLst/>
              <a:gdLst/>
              <a:ahLst/>
              <a:cxnLst/>
              <a:rect l="l" t="t" r="r" b="b"/>
              <a:pathLst>
                <a:path w="5772" h="6368" extrusionOk="0">
                  <a:moveTo>
                    <a:pt x="475" y="1"/>
                  </a:moveTo>
                  <a:cubicBezTo>
                    <a:pt x="221" y="1"/>
                    <a:pt x="1" y="205"/>
                    <a:pt x="1" y="489"/>
                  </a:cubicBezTo>
                  <a:lnTo>
                    <a:pt x="1" y="5893"/>
                  </a:lnTo>
                  <a:cubicBezTo>
                    <a:pt x="1" y="6167"/>
                    <a:pt x="205" y="6367"/>
                    <a:pt x="448" y="6367"/>
                  </a:cubicBezTo>
                  <a:cubicBezTo>
                    <a:pt x="530" y="6367"/>
                    <a:pt x="617" y="6344"/>
                    <a:pt x="701" y="6294"/>
                  </a:cubicBezTo>
                  <a:lnTo>
                    <a:pt x="5438" y="3592"/>
                  </a:lnTo>
                  <a:cubicBezTo>
                    <a:pt x="5771" y="3425"/>
                    <a:pt x="5771" y="2958"/>
                    <a:pt x="5438" y="2791"/>
                  </a:cubicBezTo>
                  <a:lnTo>
                    <a:pt x="701" y="56"/>
                  </a:lnTo>
                  <a:cubicBezTo>
                    <a:pt x="626" y="18"/>
                    <a:pt x="549" y="1"/>
                    <a:pt x="4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4"/>
            <p:cNvSpPr/>
            <p:nvPr/>
          </p:nvSpPr>
          <p:spPr>
            <a:xfrm>
              <a:off x="5834128" y="1357596"/>
              <a:ext cx="113069" cy="126052"/>
            </a:xfrm>
            <a:custGeom>
              <a:avLst/>
              <a:gdLst/>
              <a:ahLst/>
              <a:cxnLst/>
              <a:rect l="l" t="t" r="r" b="b"/>
              <a:pathLst>
                <a:path w="6105" h="6806" extrusionOk="0">
                  <a:moveTo>
                    <a:pt x="668" y="435"/>
                  </a:moveTo>
                  <a:cubicBezTo>
                    <a:pt x="701" y="435"/>
                    <a:pt x="734" y="435"/>
                    <a:pt x="801" y="468"/>
                  </a:cubicBezTo>
                  <a:lnTo>
                    <a:pt x="5538" y="3170"/>
                  </a:lnTo>
                  <a:cubicBezTo>
                    <a:pt x="5671" y="3237"/>
                    <a:pt x="5671" y="3370"/>
                    <a:pt x="5671" y="3403"/>
                  </a:cubicBezTo>
                  <a:cubicBezTo>
                    <a:pt x="5671" y="3437"/>
                    <a:pt x="5671" y="3570"/>
                    <a:pt x="5538" y="3637"/>
                  </a:cubicBezTo>
                  <a:lnTo>
                    <a:pt x="801" y="6339"/>
                  </a:lnTo>
                  <a:cubicBezTo>
                    <a:pt x="745" y="6367"/>
                    <a:pt x="694" y="6377"/>
                    <a:pt x="652" y="6377"/>
                  </a:cubicBezTo>
                  <a:cubicBezTo>
                    <a:pt x="595" y="6377"/>
                    <a:pt x="554" y="6358"/>
                    <a:pt x="534" y="6339"/>
                  </a:cubicBezTo>
                  <a:cubicBezTo>
                    <a:pt x="501" y="6305"/>
                    <a:pt x="401" y="6239"/>
                    <a:pt x="401" y="6105"/>
                  </a:cubicBezTo>
                  <a:lnTo>
                    <a:pt x="401" y="701"/>
                  </a:lnTo>
                  <a:cubicBezTo>
                    <a:pt x="401" y="568"/>
                    <a:pt x="501" y="501"/>
                    <a:pt x="534" y="468"/>
                  </a:cubicBezTo>
                  <a:cubicBezTo>
                    <a:pt x="568" y="435"/>
                    <a:pt x="601" y="435"/>
                    <a:pt x="668" y="435"/>
                  </a:cubicBezTo>
                  <a:close/>
                  <a:moveTo>
                    <a:pt x="668" y="1"/>
                  </a:moveTo>
                  <a:cubicBezTo>
                    <a:pt x="551" y="1"/>
                    <a:pt x="434" y="34"/>
                    <a:pt x="334" y="101"/>
                  </a:cubicBezTo>
                  <a:cubicBezTo>
                    <a:pt x="101" y="234"/>
                    <a:pt x="1" y="435"/>
                    <a:pt x="1" y="701"/>
                  </a:cubicBezTo>
                  <a:lnTo>
                    <a:pt x="1" y="6105"/>
                  </a:lnTo>
                  <a:cubicBezTo>
                    <a:pt x="1" y="6372"/>
                    <a:pt x="101" y="6572"/>
                    <a:pt x="334" y="6706"/>
                  </a:cubicBezTo>
                  <a:cubicBezTo>
                    <a:pt x="434" y="6772"/>
                    <a:pt x="534" y="6806"/>
                    <a:pt x="668" y="6806"/>
                  </a:cubicBezTo>
                  <a:cubicBezTo>
                    <a:pt x="768" y="6806"/>
                    <a:pt x="901" y="6772"/>
                    <a:pt x="1001" y="6706"/>
                  </a:cubicBezTo>
                  <a:lnTo>
                    <a:pt x="5738" y="4004"/>
                  </a:lnTo>
                  <a:cubicBezTo>
                    <a:pt x="5971" y="3870"/>
                    <a:pt x="6105" y="3637"/>
                    <a:pt x="6105" y="3403"/>
                  </a:cubicBezTo>
                  <a:cubicBezTo>
                    <a:pt x="6105" y="3136"/>
                    <a:pt x="5971" y="2936"/>
                    <a:pt x="5738" y="2803"/>
                  </a:cubicBezTo>
                  <a:lnTo>
                    <a:pt x="1001" y="101"/>
                  </a:lnTo>
                  <a:cubicBezTo>
                    <a:pt x="901" y="34"/>
                    <a:pt x="784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4"/>
            <p:cNvSpPr/>
            <p:nvPr/>
          </p:nvSpPr>
          <p:spPr>
            <a:xfrm>
              <a:off x="6138701" y="1463238"/>
              <a:ext cx="647465" cy="573345"/>
            </a:xfrm>
            <a:custGeom>
              <a:avLst/>
              <a:gdLst/>
              <a:ahLst/>
              <a:cxnLst/>
              <a:rect l="l" t="t" r="r" b="b"/>
              <a:pathLst>
                <a:path w="34959" h="30957" extrusionOk="0">
                  <a:moveTo>
                    <a:pt x="501" y="1"/>
                  </a:moveTo>
                  <a:cubicBezTo>
                    <a:pt x="234" y="1"/>
                    <a:pt x="1" y="234"/>
                    <a:pt x="1" y="501"/>
                  </a:cubicBezTo>
                  <a:lnTo>
                    <a:pt x="1" y="30456"/>
                  </a:lnTo>
                  <a:cubicBezTo>
                    <a:pt x="1" y="30723"/>
                    <a:pt x="201" y="30923"/>
                    <a:pt x="468" y="30923"/>
                  </a:cubicBezTo>
                  <a:lnTo>
                    <a:pt x="34459" y="30956"/>
                  </a:lnTo>
                  <a:cubicBezTo>
                    <a:pt x="34726" y="30956"/>
                    <a:pt x="34926" y="30723"/>
                    <a:pt x="34926" y="30456"/>
                  </a:cubicBezTo>
                  <a:lnTo>
                    <a:pt x="34959" y="501"/>
                  </a:lnTo>
                  <a:cubicBezTo>
                    <a:pt x="34959" y="234"/>
                    <a:pt x="34726" y="34"/>
                    <a:pt x="34459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4"/>
            <p:cNvSpPr/>
            <p:nvPr/>
          </p:nvSpPr>
          <p:spPr>
            <a:xfrm>
              <a:off x="6122032" y="1447810"/>
              <a:ext cx="647465" cy="573326"/>
            </a:xfrm>
            <a:custGeom>
              <a:avLst/>
              <a:gdLst/>
              <a:ahLst/>
              <a:cxnLst/>
              <a:rect l="l" t="t" r="r" b="b"/>
              <a:pathLst>
                <a:path w="34959" h="30956" extrusionOk="0">
                  <a:moveTo>
                    <a:pt x="500" y="0"/>
                  </a:moveTo>
                  <a:cubicBezTo>
                    <a:pt x="234" y="0"/>
                    <a:pt x="0" y="234"/>
                    <a:pt x="0" y="500"/>
                  </a:cubicBezTo>
                  <a:lnTo>
                    <a:pt x="0" y="30455"/>
                  </a:lnTo>
                  <a:cubicBezTo>
                    <a:pt x="0" y="30722"/>
                    <a:pt x="200" y="30922"/>
                    <a:pt x="467" y="30922"/>
                  </a:cubicBezTo>
                  <a:lnTo>
                    <a:pt x="34458" y="30956"/>
                  </a:lnTo>
                  <a:cubicBezTo>
                    <a:pt x="34725" y="30956"/>
                    <a:pt x="34925" y="30722"/>
                    <a:pt x="34925" y="30455"/>
                  </a:cubicBezTo>
                  <a:lnTo>
                    <a:pt x="34958" y="500"/>
                  </a:lnTo>
                  <a:cubicBezTo>
                    <a:pt x="34958" y="234"/>
                    <a:pt x="34725" y="0"/>
                    <a:pt x="344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4"/>
            <p:cNvSpPr/>
            <p:nvPr/>
          </p:nvSpPr>
          <p:spPr>
            <a:xfrm>
              <a:off x="6117698" y="1444087"/>
              <a:ext cx="655503" cy="580753"/>
            </a:xfrm>
            <a:custGeom>
              <a:avLst/>
              <a:gdLst/>
              <a:ahLst/>
              <a:cxnLst/>
              <a:rect l="l" t="t" r="r" b="b"/>
              <a:pathLst>
                <a:path w="35393" h="31357" extrusionOk="0">
                  <a:moveTo>
                    <a:pt x="734" y="401"/>
                  </a:moveTo>
                  <a:lnTo>
                    <a:pt x="34692" y="435"/>
                  </a:lnTo>
                  <a:cubicBezTo>
                    <a:pt x="34859" y="435"/>
                    <a:pt x="34992" y="535"/>
                    <a:pt x="34992" y="701"/>
                  </a:cubicBezTo>
                  <a:lnTo>
                    <a:pt x="34959" y="30656"/>
                  </a:lnTo>
                  <a:cubicBezTo>
                    <a:pt x="34959" y="30823"/>
                    <a:pt x="34825" y="30923"/>
                    <a:pt x="34692" y="30923"/>
                  </a:cubicBezTo>
                  <a:lnTo>
                    <a:pt x="701" y="30923"/>
                  </a:lnTo>
                  <a:cubicBezTo>
                    <a:pt x="568" y="30923"/>
                    <a:pt x="434" y="30790"/>
                    <a:pt x="434" y="30656"/>
                  </a:cubicBezTo>
                  <a:lnTo>
                    <a:pt x="434" y="668"/>
                  </a:lnTo>
                  <a:cubicBezTo>
                    <a:pt x="434" y="601"/>
                    <a:pt x="468" y="535"/>
                    <a:pt x="534" y="501"/>
                  </a:cubicBezTo>
                  <a:cubicBezTo>
                    <a:pt x="601" y="435"/>
                    <a:pt x="668" y="401"/>
                    <a:pt x="734" y="401"/>
                  </a:cubicBezTo>
                  <a:close/>
                  <a:moveTo>
                    <a:pt x="734" y="1"/>
                  </a:moveTo>
                  <a:cubicBezTo>
                    <a:pt x="534" y="1"/>
                    <a:pt x="367" y="68"/>
                    <a:pt x="234" y="201"/>
                  </a:cubicBezTo>
                  <a:cubicBezTo>
                    <a:pt x="101" y="334"/>
                    <a:pt x="34" y="501"/>
                    <a:pt x="34" y="701"/>
                  </a:cubicBezTo>
                  <a:lnTo>
                    <a:pt x="1" y="30656"/>
                  </a:lnTo>
                  <a:cubicBezTo>
                    <a:pt x="1" y="31023"/>
                    <a:pt x="334" y="31357"/>
                    <a:pt x="701" y="31357"/>
                  </a:cubicBezTo>
                  <a:lnTo>
                    <a:pt x="34692" y="31357"/>
                  </a:lnTo>
                  <a:cubicBezTo>
                    <a:pt x="35059" y="31357"/>
                    <a:pt x="35359" y="31056"/>
                    <a:pt x="35393" y="30656"/>
                  </a:cubicBezTo>
                  <a:lnTo>
                    <a:pt x="35393" y="701"/>
                  </a:lnTo>
                  <a:cubicBezTo>
                    <a:pt x="35393" y="334"/>
                    <a:pt x="35092" y="1"/>
                    <a:pt x="34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4"/>
            <p:cNvSpPr/>
            <p:nvPr/>
          </p:nvSpPr>
          <p:spPr>
            <a:xfrm>
              <a:off x="6122032" y="1447810"/>
              <a:ext cx="647465" cy="56840"/>
            </a:xfrm>
            <a:custGeom>
              <a:avLst/>
              <a:gdLst/>
              <a:ahLst/>
              <a:cxnLst/>
              <a:rect l="l" t="t" r="r" b="b"/>
              <a:pathLst>
                <a:path w="34959" h="3069" extrusionOk="0">
                  <a:moveTo>
                    <a:pt x="34958" y="3069"/>
                  </a:moveTo>
                  <a:lnTo>
                    <a:pt x="0" y="3069"/>
                  </a:lnTo>
                  <a:lnTo>
                    <a:pt x="0" y="500"/>
                  </a:lnTo>
                  <a:cubicBezTo>
                    <a:pt x="0" y="234"/>
                    <a:pt x="234" y="0"/>
                    <a:pt x="500" y="0"/>
                  </a:cubicBezTo>
                  <a:lnTo>
                    <a:pt x="34458" y="33"/>
                  </a:lnTo>
                  <a:cubicBezTo>
                    <a:pt x="34725" y="33"/>
                    <a:pt x="34958" y="234"/>
                    <a:pt x="34958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4"/>
            <p:cNvSpPr/>
            <p:nvPr/>
          </p:nvSpPr>
          <p:spPr>
            <a:xfrm>
              <a:off x="6118309" y="1444087"/>
              <a:ext cx="654891" cy="64285"/>
            </a:xfrm>
            <a:custGeom>
              <a:avLst/>
              <a:gdLst/>
              <a:ahLst/>
              <a:cxnLst/>
              <a:rect l="l" t="t" r="r" b="b"/>
              <a:pathLst>
                <a:path w="35360" h="3471" extrusionOk="0">
                  <a:moveTo>
                    <a:pt x="701" y="401"/>
                  </a:moveTo>
                  <a:lnTo>
                    <a:pt x="34659" y="435"/>
                  </a:lnTo>
                  <a:cubicBezTo>
                    <a:pt x="34726" y="435"/>
                    <a:pt x="34792" y="468"/>
                    <a:pt x="34859" y="501"/>
                  </a:cubicBezTo>
                  <a:cubicBezTo>
                    <a:pt x="34926" y="568"/>
                    <a:pt x="34926" y="635"/>
                    <a:pt x="34926" y="701"/>
                  </a:cubicBezTo>
                  <a:lnTo>
                    <a:pt x="34926" y="3070"/>
                  </a:lnTo>
                  <a:lnTo>
                    <a:pt x="401" y="3036"/>
                  </a:lnTo>
                  <a:lnTo>
                    <a:pt x="401" y="668"/>
                  </a:lnTo>
                  <a:cubicBezTo>
                    <a:pt x="435" y="535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lnTo>
                    <a:pt x="1" y="3270"/>
                  </a:lnTo>
                  <a:cubicBezTo>
                    <a:pt x="1" y="3303"/>
                    <a:pt x="34" y="3370"/>
                    <a:pt x="68" y="3403"/>
                  </a:cubicBezTo>
                  <a:cubicBezTo>
                    <a:pt x="101" y="3437"/>
                    <a:pt x="168" y="3470"/>
                    <a:pt x="201" y="3470"/>
                  </a:cubicBezTo>
                  <a:lnTo>
                    <a:pt x="35159" y="3470"/>
                  </a:lnTo>
                  <a:cubicBezTo>
                    <a:pt x="35259" y="3470"/>
                    <a:pt x="35360" y="3370"/>
                    <a:pt x="35360" y="3270"/>
                  </a:cubicBezTo>
                  <a:lnTo>
                    <a:pt x="35360" y="701"/>
                  </a:lnTo>
                  <a:cubicBezTo>
                    <a:pt x="35360" y="535"/>
                    <a:pt x="35293" y="334"/>
                    <a:pt x="35159" y="201"/>
                  </a:cubicBezTo>
                  <a:cubicBezTo>
                    <a:pt x="35026" y="68"/>
                    <a:pt x="34859" y="1"/>
                    <a:pt x="3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4"/>
            <p:cNvSpPr/>
            <p:nvPr/>
          </p:nvSpPr>
          <p:spPr>
            <a:xfrm>
              <a:off x="6721287" y="1464942"/>
              <a:ext cx="23503" cy="22410"/>
            </a:xfrm>
            <a:custGeom>
              <a:avLst/>
              <a:gdLst/>
              <a:ahLst/>
              <a:cxnLst/>
              <a:rect l="l" t="t" r="r" b="b"/>
              <a:pathLst>
                <a:path w="1269" h="1210" extrusionOk="0">
                  <a:moveTo>
                    <a:pt x="230" y="1"/>
                  </a:moveTo>
                  <a:cubicBezTo>
                    <a:pt x="176" y="1"/>
                    <a:pt x="117" y="26"/>
                    <a:pt x="67" y="76"/>
                  </a:cubicBezTo>
                  <a:cubicBezTo>
                    <a:pt x="1" y="142"/>
                    <a:pt x="1" y="276"/>
                    <a:pt x="67" y="343"/>
                  </a:cubicBezTo>
                  <a:lnTo>
                    <a:pt x="868" y="1143"/>
                  </a:lnTo>
                  <a:cubicBezTo>
                    <a:pt x="901" y="1210"/>
                    <a:pt x="968" y="1210"/>
                    <a:pt x="1035" y="1210"/>
                  </a:cubicBezTo>
                  <a:cubicBezTo>
                    <a:pt x="1068" y="1210"/>
                    <a:pt x="1135" y="1210"/>
                    <a:pt x="1168" y="1143"/>
                  </a:cubicBezTo>
                  <a:cubicBezTo>
                    <a:pt x="1268" y="1076"/>
                    <a:pt x="1268" y="943"/>
                    <a:pt x="1168" y="876"/>
                  </a:cubicBezTo>
                  <a:lnTo>
                    <a:pt x="367" y="76"/>
                  </a:lnTo>
                  <a:cubicBezTo>
                    <a:pt x="334" y="26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4"/>
            <p:cNvSpPr/>
            <p:nvPr/>
          </p:nvSpPr>
          <p:spPr>
            <a:xfrm>
              <a:off x="6721287" y="1464942"/>
              <a:ext cx="22873" cy="22410"/>
            </a:xfrm>
            <a:custGeom>
              <a:avLst/>
              <a:gdLst/>
              <a:ahLst/>
              <a:cxnLst/>
              <a:rect l="l" t="t" r="r" b="b"/>
              <a:pathLst>
                <a:path w="1235" h="1210" extrusionOk="0">
                  <a:moveTo>
                    <a:pt x="1030" y="1"/>
                  </a:moveTo>
                  <a:cubicBezTo>
                    <a:pt x="976" y="1"/>
                    <a:pt x="918" y="26"/>
                    <a:pt x="868" y="76"/>
                  </a:cubicBezTo>
                  <a:lnTo>
                    <a:pt x="67" y="876"/>
                  </a:lnTo>
                  <a:cubicBezTo>
                    <a:pt x="1" y="943"/>
                    <a:pt x="1" y="1076"/>
                    <a:pt x="67" y="1143"/>
                  </a:cubicBezTo>
                  <a:cubicBezTo>
                    <a:pt x="101" y="1210"/>
                    <a:pt x="167" y="1210"/>
                    <a:pt x="234" y="1210"/>
                  </a:cubicBezTo>
                  <a:cubicBezTo>
                    <a:pt x="267" y="1210"/>
                    <a:pt x="334" y="1210"/>
                    <a:pt x="367" y="1143"/>
                  </a:cubicBezTo>
                  <a:lnTo>
                    <a:pt x="1168" y="343"/>
                  </a:lnTo>
                  <a:cubicBezTo>
                    <a:pt x="1235" y="276"/>
                    <a:pt x="1235" y="142"/>
                    <a:pt x="1168" y="76"/>
                  </a:cubicBezTo>
                  <a:cubicBezTo>
                    <a:pt x="1135" y="26"/>
                    <a:pt x="1085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4"/>
            <p:cNvSpPr/>
            <p:nvPr/>
          </p:nvSpPr>
          <p:spPr>
            <a:xfrm>
              <a:off x="6271531" y="1572602"/>
              <a:ext cx="364524" cy="364506"/>
            </a:xfrm>
            <a:custGeom>
              <a:avLst/>
              <a:gdLst/>
              <a:ahLst/>
              <a:cxnLst/>
              <a:rect l="l" t="t" r="r" b="b"/>
              <a:pathLst>
                <a:path w="19682" h="19681" extrusionOk="0">
                  <a:moveTo>
                    <a:pt x="9841" y="434"/>
                  </a:moveTo>
                  <a:cubicBezTo>
                    <a:pt x="15045" y="434"/>
                    <a:pt x="19281" y="4637"/>
                    <a:pt x="19281" y="9841"/>
                  </a:cubicBezTo>
                  <a:cubicBezTo>
                    <a:pt x="19281" y="15044"/>
                    <a:pt x="15045" y="19281"/>
                    <a:pt x="9841" y="19281"/>
                  </a:cubicBezTo>
                  <a:cubicBezTo>
                    <a:pt x="4637" y="19281"/>
                    <a:pt x="434" y="15044"/>
                    <a:pt x="434" y="9841"/>
                  </a:cubicBezTo>
                  <a:cubicBezTo>
                    <a:pt x="434" y="4637"/>
                    <a:pt x="4637" y="434"/>
                    <a:pt x="9841" y="434"/>
                  </a:cubicBezTo>
                  <a:close/>
                  <a:moveTo>
                    <a:pt x="9841" y="0"/>
                  </a:moveTo>
                  <a:cubicBezTo>
                    <a:pt x="4404" y="0"/>
                    <a:pt x="0" y="4403"/>
                    <a:pt x="0" y="9841"/>
                  </a:cubicBezTo>
                  <a:cubicBezTo>
                    <a:pt x="0" y="15278"/>
                    <a:pt x="4437" y="19681"/>
                    <a:pt x="9841" y="19681"/>
                  </a:cubicBezTo>
                  <a:cubicBezTo>
                    <a:pt x="15278" y="19681"/>
                    <a:pt x="19681" y="15278"/>
                    <a:pt x="19681" y="9841"/>
                  </a:cubicBezTo>
                  <a:cubicBezTo>
                    <a:pt x="19681" y="4403"/>
                    <a:pt x="15278" y="0"/>
                    <a:pt x="9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4"/>
            <p:cNvSpPr/>
            <p:nvPr/>
          </p:nvSpPr>
          <p:spPr>
            <a:xfrm>
              <a:off x="6395712" y="1572602"/>
              <a:ext cx="114310" cy="364506"/>
            </a:xfrm>
            <a:custGeom>
              <a:avLst/>
              <a:gdLst/>
              <a:ahLst/>
              <a:cxnLst/>
              <a:rect l="l" t="t" r="r" b="b"/>
              <a:pathLst>
                <a:path w="6172" h="19681" extrusionOk="0">
                  <a:moveTo>
                    <a:pt x="3069" y="434"/>
                  </a:moveTo>
                  <a:cubicBezTo>
                    <a:pt x="4370" y="434"/>
                    <a:pt x="5738" y="4203"/>
                    <a:pt x="5738" y="9841"/>
                  </a:cubicBezTo>
                  <a:cubicBezTo>
                    <a:pt x="5738" y="15478"/>
                    <a:pt x="4370" y="19281"/>
                    <a:pt x="3069" y="19281"/>
                  </a:cubicBezTo>
                  <a:cubicBezTo>
                    <a:pt x="1802" y="19281"/>
                    <a:pt x="434" y="15478"/>
                    <a:pt x="434" y="9841"/>
                  </a:cubicBezTo>
                  <a:cubicBezTo>
                    <a:pt x="434" y="4203"/>
                    <a:pt x="1802" y="434"/>
                    <a:pt x="3069" y="434"/>
                  </a:cubicBezTo>
                  <a:close/>
                  <a:moveTo>
                    <a:pt x="3069" y="0"/>
                  </a:moveTo>
                  <a:cubicBezTo>
                    <a:pt x="1168" y="0"/>
                    <a:pt x="0" y="5004"/>
                    <a:pt x="0" y="9841"/>
                  </a:cubicBezTo>
                  <a:cubicBezTo>
                    <a:pt x="0" y="14677"/>
                    <a:pt x="1168" y="19681"/>
                    <a:pt x="3069" y="19681"/>
                  </a:cubicBezTo>
                  <a:cubicBezTo>
                    <a:pt x="5004" y="19681"/>
                    <a:pt x="6171" y="14677"/>
                    <a:pt x="6171" y="9841"/>
                  </a:cubicBezTo>
                  <a:cubicBezTo>
                    <a:pt x="6171" y="5004"/>
                    <a:pt x="5004" y="0"/>
                    <a:pt x="3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4"/>
            <p:cNvSpPr/>
            <p:nvPr/>
          </p:nvSpPr>
          <p:spPr>
            <a:xfrm>
              <a:off x="6283884" y="1693691"/>
              <a:ext cx="337336" cy="8038"/>
            </a:xfrm>
            <a:custGeom>
              <a:avLst/>
              <a:gdLst/>
              <a:ahLst/>
              <a:cxnLst/>
              <a:rect l="l" t="t" r="r" b="b"/>
              <a:pathLst>
                <a:path w="18214" h="434" extrusionOk="0">
                  <a:moveTo>
                    <a:pt x="1" y="0"/>
                  </a:moveTo>
                  <a:lnTo>
                    <a:pt x="1" y="434"/>
                  </a:lnTo>
                  <a:lnTo>
                    <a:pt x="18214" y="434"/>
                  </a:lnTo>
                  <a:lnTo>
                    <a:pt x="18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>
              <a:off x="6283884" y="1814779"/>
              <a:ext cx="337336" cy="7427"/>
            </a:xfrm>
            <a:custGeom>
              <a:avLst/>
              <a:gdLst/>
              <a:ahLst/>
              <a:cxnLst/>
              <a:rect l="l" t="t" r="r" b="b"/>
              <a:pathLst>
                <a:path w="18214" h="401" extrusionOk="0">
                  <a:moveTo>
                    <a:pt x="1" y="0"/>
                  </a:moveTo>
                  <a:lnTo>
                    <a:pt x="1" y="401"/>
                  </a:lnTo>
                  <a:lnTo>
                    <a:pt x="18214" y="401"/>
                  </a:lnTo>
                  <a:lnTo>
                    <a:pt x="18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4"/>
            <p:cNvSpPr/>
            <p:nvPr/>
          </p:nvSpPr>
          <p:spPr>
            <a:xfrm>
              <a:off x="6380877" y="1675151"/>
              <a:ext cx="45116" cy="45116"/>
            </a:xfrm>
            <a:custGeom>
              <a:avLst/>
              <a:gdLst/>
              <a:ahLst/>
              <a:cxnLst/>
              <a:rect l="l" t="t" r="r" b="b"/>
              <a:pathLst>
                <a:path w="2436" h="2436" extrusionOk="0">
                  <a:moveTo>
                    <a:pt x="2436" y="1235"/>
                  </a:moveTo>
                  <a:cubicBezTo>
                    <a:pt x="2436" y="1902"/>
                    <a:pt x="1902" y="2436"/>
                    <a:pt x="1235" y="2436"/>
                  </a:cubicBezTo>
                  <a:cubicBezTo>
                    <a:pt x="534" y="2436"/>
                    <a:pt x="1" y="1902"/>
                    <a:pt x="1" y="1235"/>
                  </a:cubicBezTo>
                  <a:cubicBezTo>
                    <a:pt x="1" y="534"/>
                    <a:pt x="534" y="1"/>
                    <a:pt x="1235" y="1"/>
                  </a:cubicBezTo>
                  <a:cubicBezTo>
                    <a:pt x="1902" y="1"/>
                    <a:pt x="2436" y="534"/>
                    <a:pt x="2436" y="12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4"/>
            <p:cNvSpPr/>
            <p:nvPr/>
          </p:nvSpPr>
          <p:spPr>
            <a:xfrm>
              <a:off x="6377173" y="1671447"/>
              <a:ext cx="53154" cy="53154"/>
            </a:xfrm>
            <a:custGeom>
              <a:avLst/>
              <a:gdLst/>
              <a:ahLst/>
              <a:cxnLst/>
              <a:rect l="l" t="t" r="r" b="b"/>
              <a:pathLst>
                <a:path w="2870" h="2870" extrusionOk="0">
                  <a:moveTo>
                    <a:pt x="1435" y="401"/>
                  </a:moveTo>
                  <a:cubicBezTo>
                    <a:pt x="1969" y="401"/>
                    <a:pt x="2436" y="868"/>
                    <a:pt x="2436" y="1435"/>
                  </a:cubicBezTo>
                  <a:cubicBezTo>
                    <a:pt x="2436" y="2002"/>
                    <a:pt x="1969" y="2435"/>
                    <a:pt x="1435" y="2435"/>
                  </a:cubicBezTo>
                  <a:cubicBezTo>
                    <a:pt x="868" y="2435"/>
                    <a:pt x="401" y="1968"/>
                    <a:pt x="401" y="1435"/>
                  </a:cubicBezTo>
                  <a:cubicBezTo>
                    <a:pt x="401" y="868"/>
                    <a:pt x="868" y="401"/>
                    <a:pt x="1435" y="401"/>
                  </a:cubicBezTo>
                  <a:close/>
                  <a:moveTo>
                    <a:pt x="1435" y="0"/>
                  </a:moveTo>
                  <a:cubicBezTo>
                    <a:pt x="634" y="0"/>
                    <a:pt x="1" y="634"/>
                    <a:pt x="1" y="1435"/>
                  </a:cubicBezTo>
                  <a:cubicBezTo>
                    <a:pt x="1" y="2202"/>
                    <a:pt x="634" y="2869"/>
                    <a:pt x="1435" y="2869"/>
                  </a:cubicBezTo>
                  <a:cubicBezTo>
                    <a:pt x="2202" y="2869"/>
                    <a:pt x="2869" y="2202"/>
                    <a:pt x="2869" y="1435"/>
                  </a:cubicBezTo>
                  <a:cubicBezTo>
                    <a:pt x="2869" y="634"/>
                    <a:pt x="2202" y="0"/>
                    <a:pt x="1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4"/>
            <p:cNvSpPr/>
            <p:nvPr/>
          </p:nvSpPr>
          <p:spPr>
            <a:xfrm>
              <a:off x="6480352" y="1794999"/>
              <a:ext cx="45728" cy="45116"/>
            </a:xfrm>
            <a:custGeom>
              <a:avLst/>
              <a:gdLst/>
              <a:ahLst/>
              <a:cxnLst/>
              <a:rect l="l" t="t" r="r" b="b"/>
              <a:pathLst>
                <a:path w="2469" h="2436" extrusionOk="0">
                  <a:moveTo>
                    <a:pt x="2469" y="1235"/>
                  </a:moveTo>
                  <a:cubicBezTo>
                    <a:pt x="2469" y="1902"/>
                    <a:pt x="1902" y="2436"/>
                    <a:pt x="1234" y="2436"/>
                  </a:cubicBezTo>
                  <a:cubicBezTo>
                    <a:pt x="567" y="2436"/>
                    <a:pt x="0" y="1902"/>
                    <a:pt x="0" y="1235"/>
                  </a:cubicBezTo>
                  <a:cubicBezTo>
                    <a:pt x="0" y="535"/>
                    <a:pt x="567" y="1"/>
                    <a:pt x="1234" y="1"/>
                  </a:cubicBezTo>
                  <a:cubicBezTo>
                    <a:pt x="1902" y="1"/>
                    <a:pt x="2469" y="535"/>
                    <a:pt x="2469" y="1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4"/>
            <p:cNvSpPr/>
            <p:nvPr/>
          </p:nvSpPr>
          <p:spPr>
            <a:xfrm>
              <a:off x="6476648" y="1790683"/>
              <a:ext cx="53136" cy="53154"/>
            </a:xfrm>
            <a:custGeom>
              <a:avLst/>
              <a:gdLst/>
              <a:ahLst/>
              <a:cxnLst/>
              <a:rect l="l" t="t" r="r" b="b"/>
              <a:pathLst>
                <a:path w="2869" h="2870" extrusionOk="0">
                  <a:moveTo>
                    <a:pt x="1434" y="434"/>
                  </a:moveTo>
                  <a:cubicBezTo>
                    <a:pt x="2001" y="434"/>
                    <a:pt x="2468" y="901"/>
                    <a:pt x="2468" y="1468"/>
                  </a:cubicBezTo>
                  <a:cubicBezTo>
                    <a:pt x="2468" y="2002"/>
                    <a:pt x="2001" y="2469"/>
                    <a:pt x="1434" y="2469"/>
                  </a:cubicBezTo>
                  <a:cubicBezTo>
                    <a:pt x="867" y="2469"/>
                    <a:pt x="434" y="2002"/>
                    <a:pt x="434" y="1468"/>
                  </a:cubicBezTo>
                  <a:cubicBezTo>
                    <a:pt x="434" y="901"/>
                    <a:pt x="867" y="434"/>
                    <a:pt x="1434" y="434"/>
                  </a:cubicBezTo>
                  <a:close/>
                  <a:moveTo>
                    <a:pt x="1434" y="0"/>
                  </a:moveTo>
                  <a:cubicBezTo>
                    <a:pt x="634" y="0"/>
                    <a:pt x="0" y="667"/>
                    <a:pt x="0" y="1435"/>
                  </a:cubicBezTo>
                  <a:cubicBezTo>
                    <a:pt x="0" y="2235"/>
                    <a:pt x="634" y="2869"/>
                    <a:pt x="1434" y="2869"/>
                  </a:cubicBezTo>
                  <a:cubicBezTo>
                    <a:pt x="2235" y="2869"/>
                    <a:pt x="2869" y="2235"/>
                    <a:pt x="2869" y="1435"/>
                  </a:cubicBezTo>
                  <a:cubicBezTo>
                    <a:pt x="2869" y="667"/>
                    <a:pt x="2235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4"/>
            <p:cNvSpPr/>
            <p:nvPr/>
          </p:nvSpPr>
          <p:spPr>
            <a:xfrm>
              <a:off x="6557565" y="1609662"/>
              <a:ext cx="45746" cy="45746"/>
            </a:xfrm>
            <a:custGeom>
              <a:avLst/>
              <a:gdLst/>
              <a:ahLst/>
              <a:cxnLst/>
              <a:rect l="l" t="t" r="r" b="b"/>
              <a:pathLst>
                <a:path w="2470" h="2470" extrusionOk="0">
                  <a:moveTo>
                    <a:pt x="2469" y="1235"/>
                  </a:moveTo>
                  <a:cubicBezTo>
                    <a:pt x="2469" y="1902"/>
                    <a:pt x="1902" y="2469"/>
                    <a:pt x="1235" y="2469"/>
                  </a:cubicBezTo>
                  <a:cubicBezTo>
                    <a:pt x="568" y="2469"/>
                    <a:pt x="1" y="1902"/>
                    <a:pt x="1" y="1235"/>
                  </a:cubicBezTo>
                  <a:cubicBezTo>
                    <a:pt x="1" y="568"/>
                    <a:pt x="568" y="1"/>
                    <a:pt x="1235" y="1"/>
                  </a:cubicBezTo>
                  <a:cubicBezTo>
                    <a:pt x="1902" y="1"/>
                    <a:pt x="2469" y="568"/>
                    <a:pt x="2469" y="1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4"/>
            <p:cNvSpPr/>
            <p:nvPr/>
          </p:nvSpPr>
          <p:spPr>
            <a:xfrm>
              <a:off x="6553860" y="1605958"/>
              <a:ext cx="53154" cy="53154"/>
            </a:xfrm>
            <a:custGeom>
              <a:avLst/>
              <a:gdLst/>
              <a:ahLst/>
              <a:cxnLst/>
              <a:rect l="l" t="t" r="r" b="b"/>
              <a:pathLst>
                <a:path w="2870" h="2870" extrusionOk="0">
                  <a:moveTo>
                    <a:pt x="1435" y="401"/>
                  </a:moveTo>
                  <a:cubicBezTo>
                    <a:pt x="2002" y="401"/>
                    <a:pt x="2436" y="868"/>
                    <a:pt x="2469" y="1435"/>
                  </a:cubicBezTo>
                  <a:cubicBezTo>
                    <a:pt x="2469" y="2002"/>
                    <a:pt x="2002" y="2436"/>
                    <a:pt x="1435" y="2436"/>
                  </a:cubicBezTo>
                  <a:cubicBezTo>
                    <a:pt x="868" y="2436"/>
                    <a:pt x="434" y="2002"/>
                    <a:pt x="434" y="1435"/>
                  </a:cubicBezTo>
                  <a:cubicBezTo>
                    <a:pt x="434" y="868"/>
                    <a:pt x="868" y="401"/>
                    <a:pt x="1435" y="401"/>
                  </a:cubicBezTo>
                  <a:close/>
                  <a:moveTo>
                    <a:pt x="1435" y="1"/>
                  </a:moveTo>
                  <a:cubicBezTo>
                    <a:pt x="634" y="1"/>
                    <a:pt x="1" y="634"/>
                    <a:pt x="1" y="1435"/>
                  </a:cubicBezTo>
                  <a:cubicBezTo>
                    <a:pt x="1" y="2202"/>
                    <a:pt x="634" y="2869"/>
                    <a:pt x="1435" y="2869"/>
                  </a:cubicBezTo>
                  <a:cubicBezTo>
                    <a:pt x="2236" y="2869"/>
                    <a:pt x="2869" y="2202"/>
                    <a:pt x="2869" y="1435"/>
                  </a:cubicBezTo>
                  <a:cubicBezTo>
                    <a:pt x="2869" y="634"/>
                    <a:pt x="2236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4"/>
            <p:cNvSpPr/>
            <p:nvPr/>
          </p:nvSpPr>
          <p:spPr>
            <a:xfrm>
              <a:off x="6304276" y="1859247"/>
              <a:ext cx="45728" cy="4574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2469" y="1235"/>
                  </a:moveTo>
                  <a:cubicBezTo>
                    <a:pt x="2469" y="1902"/>
                    <a:pt x="1902" y="2469"/>
                    <a:pt x="1235" y="2469"/>
                  </a:cubicBezTo>
                  <a:cubicBezTo>
                    <a:pt x="567" y="2469"/>
                    <a:pt x="0" y="1902"/>
                    <a:pt x="0" y="1235"/>
                  </a:cubicBezTo>
                  <a:cubicBezTo>
                    <a:pt x="0" y="568"/>
                    <a:pt x="567" y="1"/>
                    <a:pt x="1235" y="1"/>
                  </a:cubicBezTo>
                  <a:cubicBezTo>
                    <a:pt x="1902" y="1"/>
                    <a:pt x="2469" y="568"/>
                    <a:pt x="2469" y="12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4"/>
            <p:cNvSpPr/>
            <p:nvPr/>
          </p:nvSpPr>
          <p:spPr>
            <a:xfrm>
              <a:off x="6300572" y="1855543"/>
              <a:ext cx="53136" cy="53154"/>
            </a:xfrm>
            <a:custGeom>
              <a:avLst/>
              <a:gdLst/>
              <a:ahLst/>
              <a:cxnLst/>
              <a:rect l="l" t="t" r="r" b="b"/>
              <a:pathLst>
                <a:path w="2869" h="2870" extrusionOk="0">
                  <a:moveTo>
                    <a:pt x="1435" y="401"/>
                  </a:moveTo>
                  <a:cubicBezTo>
                    <a:pt x="2002" y="401"/>
                    <a:pt x="2469" y="868"/>
                    <a:pt x="2469" y="1435"/>
                  </a:cubicBezTo>
                  <a:cubicBezTo>
                    <a:pt x="2469" y="2002"/>
                    <a:pt x="2002" y="2436"/>
                    <a:pt x="1435" y="2436"/>
                  </a:cubicBezTo>
                  <a:cubicBezTo>
                    <a:pt x="868" y="2436"/>
                    <a:pt x="434" y="2002"/>
                    <a:pt x="434" y="1435"/>
                  </a:cubicBezTo>
                  <a:cubicBezTo>
                    <a:pt x="434" y="868"/>
                    <a:pt x="868" y="401"/>
                    <a:pt x="1435" y="401"/>
                  </a:cubicBezTo>
                  <a:close/>
                  <a:moveTo>
                    <a:pt x="1435" y="1"/>
                  </a:moveTo>
                  <a:cubicBezTo>
                    <a:pt x="634" y="1"/>
                    <a:pt x="0" y="635"/>
                    <a:pt x="0" y="1435"/>
                  </a:cubicBezTo>
                  <a:cubicBezTo>
                    <a:pt x="0" y="2236"/>
                    <a:pt x="634" y="2870"/>
                    <a:pt x="1435" y="2870"/>
                  </a:cubicBezTo>
                  <a:cubicBezTo>
                    <a:pt x="2235" y="2870"/>
                    <a:pt x="2869" y="2236"/>
                    <a:pt x="2869" y="1435"/>
                  </a:cubicBezTo>
                  <a:cubicBezTo>
                    <a:pt x="2869" y="635"/>
                    <a:pt x="2235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9" name="Google Shape;2529;p44"/>
          <p:cNvGrpSpPr/>
          <p:nvPr/>
        </p:nvGrpSpPr>
        <p:grpSpPr>
          <a:xfrm>
            <a:off x="4024550" y="3437553"/>
            <a:ext cx="921775" cy="1131318"/>
            <a:chOff x="5134157" y="3316640"/>
            <a:chExt cx="921775" cy="1131318"/>
          </a:xfrm>
        </p:grpSpPr>
        <p:sp>
          <p:nvSpPr>
            <p:cNvPr id="2530" name="Google Shape;2530;p44"/>
            <p:cNvSpPr/>
            <p:nvPr/>
          </p:nvSpPr>
          <p:spPr>
            <a:xfrm>
              <a:off x="5355331" y="4243341"/>
              <a:ext cx="19" cy="25355"/>
            </a:xfrm>
            <a:custGeom>
              <a:avLst/>
              <a:gdLst/>
              <a:ahLst/>
              <a:cxnLst/>
              <a:rect l="l" t="t" r="r" b="b"/>
              <a:pathLst>
                <a:path w="1" h="1369" extrusionOk="0">
                  <a:moveTo>
                    <a:pt x="1" y="0"/>
                  </a:moveTo>
                  <a:lnTo>
                    <a:pt x="1" y="136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4"/>
            <p:cNvSpPr/>
            <p:nvPr/>
          </p:nvSpPr>
          <p:spPr>
            <a:xfrm>
              <a:off x="5351627" y="4239007"/>
              <a:ext cx="7427" cy="33393"/>
            </a:xfrm>
            <a:custGeom>
              <a:avLst/>
              <a:gdLst/>
              <a:ahLst/>
              <a:cxnLst/>
              <a:rect l="l" t="t" r="r" b="b"/>
              <a:pathLst>
                <a:path w="401" h="1803" extrusionOk="0">
                  <a:moveTo>
                    <a:pt x="201" y="1"/>
                  </a:moveTo>
                  <a:cubicBezTo>
                    <a:pt x="67" y="1"/>
                    <a:pt x="1" y="101"/>
                    <a:pt x="1" y="234"/>
                  </a:cubicBezTo>
                  <a:lnTo>
                    <a:pt x="1" y="1602"/>
                  </a:lnTo>
                  <a:cubicBezTo>
                    <a:pt x="1" y="1702"/>
                    <a:pt x="67" y="1802"/>
                    <a:pt x="201" y="1802"/>
                  </a:cubicBezTo>
                  <a:cubicBezTo>
                    <a:pt x="301" y="1802"/>
                    <a:pt x="401" y="1702"/>
                    <a:pt x="401" y="1602"/>
                  </a:cubicBezTo>
                  <a:lnTo>
                    <a:pt x="401" y="234"/>
                  </a:lnTo>
                  <a:cubicBezTo>
                    <a:pt x="401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4"/>
            <p:cNvSpPr/>
            <p:nvPr/>
          </p:nvSpPr>
          <p:spPr>
            <a:xfrm>
              <a:off x="5355331" y="4308200"/>
              <a:ext cx="19" cy="25966"/>
            </a:xfrm>
            <a:custGeom>
              <a:avLst/>
              <a:gdLst/>
              <a:ahLst/>
              <a:cxnLst/>
              <a:rect l="l" t="t" r="r" b="b"/>
              <a:pathLst>
                <a:path w="1" h="1402" extrusionOk="0">
                  <a:moveTo>
                    <a:pt x="1" y="1"/>
                  </a:moveTo>
                  <a:lnTo>
                    <a:pt x="1" y="14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4"/>
            <p:cNvSpPr/>
            <p:nvPr/>
          </p:nvSpPr>
          <p:spPr>
            <a:xfrm>
              <a:off x="5351627" y="4304496"/>
              <a:ext cx="7427" cy="33393"/>
            </a:xfrm>
            <a:custGeom>
              <a:avLst/>
              <a:gdLst/>
              <a:ahLst/>
              <a:cxnLst/>
              <a:rect l="l" t="t" r="r" b="b"/>
              <a:pathLst>
                <a:path w="401" h="1803" extrusionOk="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lnTo>
                    <a:pt x="1" y="1602"/>
                  </a:lnTo>
                  <a:cubicBezTo>
                    <a:pt x="1" y="1702"/>
                    <a:pt x="67" y="1802"/>
                    <a:pt x="201" y="1802"/>
                  </a:cubicBezTo>
                  <a:cubicBezTo>
                    <a:pt x="301" y="1802"/>
                    <a:pt x="401" y="1702"/>
                    <a:pt x="401" y="1602"/>
                  </a:cubicBezTo>
                  <a:lnTo>
                    <a:pt x="401" y="201"/>
                  </a:lnTo>
                  <a:cubicBezTo>
                    <a:pt x="401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4"/>
            <p:cNvSpPr/>
            <p:nvPr/>
          </p:nvSpPr>
          <p:spPr>
            <a:xfrm>
              <a:off x="5375111" y="4288439"/>
              <a:ext cx="25336" cy="19"/>
            </a:xfrm>
            <a:custGeom>
              <a:avLst/>
              <a:gdLst/>
              <a:ahLst/>
              <a:cxnLst/>
              <a:rect l="l" t="t" r="r" b="b"/>
              <a:pathLst>
                <a:path w="1368" h="1" extrusionOk="0">
                  <a:moveTo>
                    <a:pt x="1368" y="1"/>
                  </a:moveTo>
                  <a:lnTo>
                    <a:pt x="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4"/>
            <p:cNvSpPr/>
            <p:nvPr/>
          </p:nvSpPr>
          <p:spPr>
            <a:xfrm>
              <a:off x="5371389" y="4284735"/>
              <a:ext cx="33393" cy="7427"/>
            </a:xfrm>
            <a:custGeom>
              <a:avLst/>
              <a:gdLst/>
              <a:ahLst/>
              <a:cxnLst/>
              <a:rect l="l" t="t" r="r" b="b"/>
              <a:pathLst>
                <a:path w="1803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69" y="401"/>
                  </a:lnTo>
                  <a:cubicBezTo>
                    <a:pt x="1702" y="401"/>
                    <a:pt x="1802" y="334"/>
                    <a:pt x="1802" y="201"/>
                  </a:cubicBezTo>
                  <a:cubicBezTo>
                    <a:pt x="1802" y="100"/>
                    <a:pt x="1702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4"/>
            <p:cNvSpPr/>
            <p:nvPr/>
          </p:nvSpPr>
          <p:spPr>
            <a:xfrm>
              <a:off x="5310233" y="4288439"/>
              <a:ext cx="25355" cy="19"/>
            </a:xfrm>
            <a:custGeom>
              <a:avLst/>
              <a:gdLst/>
              <a:ahLst/>
              <a:cxnLst/>
              <a:rect l="l" t="t" r="r" b="b"/>
              <a:pathLst>
                <a:path w="1369" h="1" extrusionOk="0">
                  <a:moveTo>
                    <a:pt x="1368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4"/>
            <p:cNvSpPr/>
            <p:nvPr/>
          </p:nvSpPr>
          <p:spPr>
            <a:xfrm>
              <a:off x="5305918" y="4284735"/>
              <a:ext cx="33374" cy="7427"/>
            </a:xfrm>
            <a:custGeom>
              <a:avLst/>
              <a:gdLst/>
              <a:ahLst/>
              <a:cxnLst/>
              <a:rect l="l" t="t" r="r" b="b"/>
              <a:pathLst>
                <a:path w="1802" h="401" extrusionOk="0">
                  <a:moveTo>
                    <a:pt x="234" y="0"/>
                  </a:moveTo>
                  <a:cubicBezTo>
                    <a:pt x="100" y="0"/>
                    <a:pt x="0" y="100"/>
                    <a:pt x="0" y="201"/>
                  </a:cubicBezTo>
                  <a:cubicBezTo>
                    <a:pt x="0" y="334"/>
                    <a:pt x="100" y="401"/>
                    <a:pt x="234" y="401"/>
                  </a:cubicBezTo>
                  <a:lnTo>
                    <a:pt x="1601" y="401"/>
                  </a:lnTo>
                  <a:cubicBezTo>
                    <a:pt x="1701" y="401"/>
                    <a:pt x="1801" y="334"/>
                    <a:pt x="1801" y="201"/>
                  </a:cubicBezTo>
                  <a:cubicBezTo>
                    <a:pt x="1801" y="100"/>
                    <a:pt x="1701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4"/>
            <p:cNvSpPr/>
            <p:nvPr/>
          </p:nvSpPr>
          <p:spPr>
            <a:xfrm>
              <a:off x="5323216" y="4302644"/>
              <a:ext cx="17928" cy="17947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0" y="968"/>
                  </a:moveTo>
                  <a:lnTo>
                    <a:pt x="967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4"/>
            <p:cNvSpPr/>
            <p:nvPr/>
          </p:nvSpPr>
          <p:spPr>
            <a:xfrm>
              <a:off x="5318883" y="4298625"/>
              <a:ext cx="26577" cy="25670"/>
            </a:xfrm>
            <a:custGeom>
              <a:avLst/>
              <a:gdLst/>
              <a:ahLst/>
              <a:cxnLst/>
              <a:rect l="l" t="t" r="r" b="b"/>
              <a:pathLst>
                <a:path w="1435" h="1386" extrusionOk="0">
                  <a:moveTo>
                    <a:pt x="1206" y="1"/>
                  </a:moveTo>
                  <a:cubicBezTo>
                    <a:pt x="1151" y="1"/>
                    <a:pt x="1101" y="18"/>
                    <a:pt x="1068" y="51"/>
                  </a:cubicBezTo>
                  <a:lnTo>
                    <a:pt x="101" y="1052"/>
                  </a:lnTo>
                  <a:cubicBezTo>
                    <a:pt x="1" y="1118"/>
                    <a:pt x="1" y="1252"/>
                    <a:pt x="101" y="1319"/>
                  </a:cubicBezTo>
                  <a:cubicBezTo>
                    <a:pt x="134" y="1385"/>
                    <a:pt x="167" y="1385"/>
                    <a:pt x="234" y="1385"/>
                  </a:cubicBezTo>
                  <a:cubicBezTo>
                    <a:pt x="301" y="1385"/>
                    <a:pt x="334" y="1385"/>
                    <a:pt x="401" y="1319"/>
                  </a:cubicBezTo>
                  <a:lnTo>
                    <a:pt x="1368" y="351"/>
                  </a:lnTo>
                  <a:cubicBezTo>
                    <a:pt x="1435" y="284"/>
                    <a:pt x="1435" y="151"/>
                    <a:pt x="1368" y="51"/>
                  </a:cubicBezTo>
                  <a:cubicBezTo>
                    <a:pt x="1318" y="18"/>
                    <a:pt x="1260" y="1"/>
                    <a:pt x="1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4"/>
            <p:cNvSpPr/>
            <p:nvPr/>
          </p:nvSpPr>
          <p:spPr>
            <a:xfrm>
              <a:off x="5369537" y="4256305"/>
              <a:ext cx="17947" cy="17947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1" y="968"/>
                  </a:moveTo>
                  <a:lnTo>
                    <a:pt x="96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4"/>
            <p:cNvSpPr/>
            <p:nvPr/>
          </p:nvSpPr>
          <p:spPr>
            <a:xfrm>
              <a:off x="5365221" y="4252453"/>
              <a:ext cx="26577" cy="26114"/>
            </a:xfrm>
            <a:custGeom>
              <a:avLst/>
              <a:gdLst/>
              <a:ahLst/>
              <a:cxnLst/>
              <a:rect l="l" t="t" r="r" b="b"/>
              <a:pathLst>
                <a:path w="1435" h="1410" extrusionOk="0">
                  <a:moveTo>
                    <a:pt x="1201" y="0"/>
                  </a:moveTo>
                  <a:cubicBezTo>
                    <a:pt x="1151" y="0"/>
                    <a:pt x="1101" y="25"/>
                    <a:pt x="1068" y="76"/>
                  </a:cubicBezTo>
                  <a:lnTo>
                    <a:pt x="67" y="1043"/>
                  </a:lnTo>
                  <a:cubicBezTo>
                    <a:pt x="0" y="1110"/>
                    <a:pt x="0" y="1243"/>
                    <a:pt x="67" y="1343"/>
                  </a:cubicBezTo>
                  <a:cubicBezTo>
                    <a:pt x="134" y="1376"/>
                    <a:pt x="167" y="1410"/>
                    <a:pt x="234" y="1410"/>
                  </a:cubicBezTo>
                  <a:cubicBezTo>
                    <a:pt x="267" y="1410"/>
                    <a:pt x="334" y="1376"/>
                    <a:pt x="367" y="1343"/>
                  </a:cubicBezTo>
                  <a:lnTo>
                    <a:pt x="1335" y="376"/>
                  </a:lnTo>
                  <a:cubicBezTo>
                    <a:pt x="1435" y="276"/>
                    <a:pt x="1435" y="142"/>
                    <a:pt x="1335" y="76"/>
                  </a:cubicBezTo>
                  <a:cubicBezTo>
                    <a:pt x="1301" y="25"/>
                    <a:pt x="1251" y="0"/>
                    <a:pt x="1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4"/>
            <p:cNvSpPr/>
            <p:nvPr/>
          </p:nvSpPr>
          <p:spPr>
            <a:xfrm>
              <a:off x="5323216" y="4256305"/>
              <a:ext cx="17928" cy="17947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0" y="1"/>
                  </a:moveTo>
                  <a:lnTo>
                    <a:pt x="967" y="96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4"/>
            <p:cNvSpPr/>
            <p:nvPr/>
          </p:nvSpPr>
          <p:spPr>
            <a:xfrm>
              <a:off x="5318883" y="4252453"/>
              <a:ext cx="26577" cy="26114"/>
            </a:xfrm>
            <a:custGeom>
              <a:avLst/>
              <a:gdLst/>
              <a:ahLst/>
              <a:cxnLst/>
              <a:rect l="l" t="t" r="r" b="b"/>
              <a:pathLst>
                <a:path w="1435" h="1410" extrusionOk="0">
                  <a:moveTo>
                    <a:pt x="238" y="0"/>
                  </a:moveTo>
                  <a:cubicBezTo>
                    <a:pt x="184" y="0"/>
                    <a:pt x="134" y="25"/>
                    <a:pt x="101" y="76"/>
                  </a:cubicBezTo>
                  <a:cubicBezTo>
                    <a:pt x="1" y="142"/>
                    <a:pt x="1" y="276"/>
                    <a:pt x="101" y="376"/>
                  </a:cubicBezTo>
                  <a:lnTo>
                    <a:pt x="1068" y="1343"/>
                  </a:lnTo>
                  <a:cubicBezTo>
                    <a:pt x="1101" y="1376"/>
                    <a:pt x="1168" y="1410"/>
                    <a:pt x="1201" y="1410"/>
                  </a:cubicBezTo>
                  <a:cubicBezTo>
                    <a:pt x="1268" y="1410"/>
                    <a:pt x="1302" y="1376"/>
                    <a:pt x="1368" y="1343"/>
                  </a:cubicBezTo>
                  <a:cubicBezTo>
                    <a:pt x="1435" y="1243"/>
                    <a:pt x="1435" y="1110"/>
                    <a:pt x="1368" y="1043"/>
                  </a:cubicBezTo>
                  <a:lnTo>
                    <a:pt x="401" y="76"/>
                  </a:lnTo>
                  <a:cubicBezTo>
                    <a:pt x="351" y="25"/>
                    <a:pt x="293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4"/>
            <p:cNvSpPr/>
            <p:nvPr/>
          </p:nvSpPr>
          <p:spPr>
            <a:xfrm>
              <a:off x="5369537" y="4302644"/>
              <a:ext cx="17947" cy="17947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1" y="1"/>
                  </a:moveTo>
                  <a:lnTo>
                    <a:pt x="968" y="96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4"/>
            <p:cNvSpPr/>
            <p:nvPr/>
          </p:nvSpPr>
          <p:spPr>
            <a:xfrm>
              <a:off x="5365221" y="4298625"/>
              <a:ext cx="26577" cy="25670"/>
            </a:xfrm>
            <a:custGeom>
              <a:avLst/>
              <a:gdLst/>
              <a:ahLst/>
              <a:cxnLst/>
              <a:rect l="l" t="t" r="r" b="b"/>
              <a:pathLst>
                <a:path w="1435" h="1386" extrusionOk="0">
                  <a:moveTo>
                    <a:pt x="230" y="1"/>
                  </a:moveTo>
                  <a:cubicBezTo>
                    <a:pt x="176" y="1"/>
                    <a:pt x="117" y="18"/>
                    <a:pt x="67" y="51"/>
                  </a:cubicBezTo>
                  <a:cubicBezTo>
                    <a:pt x="0" y="151"/>
                    <a:pt x="0" y="284"/>
                    <a:pt x="67" y="351"/>
                  </a:cubicBezTo>
                  <a:lnTo>
                    <a:pt x="1068" y="1319"/>
                  </a:lnTo>
                  <a:cubicBezTo>
                    <a:pt x="1101" y="1385"/>
                    <a:pt x="1135" y="1385"/>
                    <a:pt x="1201" y="1385"/>
                  </a:cubicBezTo>
                  <a:cubicBezTo>
                    <a:pt x="1235" y="1385"/>
                    <a:pt x="1301" y="1385"/>
                    <a:pt x="1335" y="1319"/>
                  </a:cubicBezTo>
                  <a:cubicBezTo>
                    <a:pt x="1435" y="1252"/>
                    <a:pt x="1435" y="1118"/>
                    <a:pt x="1335" y="1052"/>
                  </a:cubicBezTo>
                  <a:lnTo>
                    <a:pt x="367" y="51"/>
                  </a:lnTo>
                  <a:cubicBezTo>
                    <a:pt x="334" y="18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4"/>
            <p:cNvSpPr/>
            <p:nvPr/>
          </p:nvSpPr>
          <p:spPr>
            <a:xfrm>
              <a:off x="5625937" y="4085693"/>
              <a:ext cx="398491" cy="362265"/>
            </a:xfrm>
            <a:custGeom>
              <a:avLst/>
              <a:gdLst/>
              <a:ahLst/>
              <a:cxnLst/>
              <a:rect l="l" t="t" r="r" b="b"/>
              <a:pathLst>
                <a:path w="21516" h="19560" extrusionOk="0">
                  <a:moveTo>
                    <a:pt x="10718" y="0"/>
                  </a:moveTo>
                  <a:cubicBezTo>
                    <a:pt x="6289" y="0"/>
                    <a:pt x="2289" y="3038"/>
                    <a:pt x="1234" y="7512"/>
                  </a:cubicBezTo>
                  <a:cubicBezTo>
                    <a:pt x="0" y="12782"/>
                    <a:pt x="3236" y="18053"/>
                    <a:pt x="8506" y="19287"/>
                  </a:cubicBezTo>
                  <a:cubicBezTo>
                    <a:pt x="9274" y="19471"/>
                    <a:pt x="10041" y="19560"/>
                    <a:pt x="10796" y="19560"/>
                  </a:cubicBezTo>
                  <a:cubicBezTo>
                    <a:pt x="15226" y="19560"/>
                    <a:pt x="19227" y="16518"/>
                    <a:pt x="20281" y="12015"/>
                  </a:cubicBezTo>
                  <a:cubicBezTo>
                    <a:pt x="21516" y="6778"/>
                    <a:pt x="18280" y="1507"/>
                    <a:pt x="13009" y="273"/>
                  </a:cubicBezTo>
                  <a:cubicBezTo>
                    <a:pt x="12241" y="89"/>
                    <a:pt x="11473" y="0"/>
                    <a:pt x="10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4"/>
            <p:cNvSpPr/>
            <p:nvPr/>
          </p:nvSpPr>
          <p:spPr>
            <a:xfrm>
              <a:off x="5663608" y="4067876"/>
              <a:ext cx="362061" cy="362061"/>
            </a:xfrm>
            <a:custGeom>
              <a:avLst/>
              <a:gdLst/>
              <a:ahLst/>
              <a:cxnLst/>
              <a:rect l="l" t="t" r="r" b="b"/>
              <a:pathLst>
                <a:path w="19549" h="19549" extrusionOk="0">
                  <a:moveTo>
                    <a:pt x="19548" y="9775"/>
                  </a:moveTo>
                  <a:cubicBezTo>
                    <a:pt x="19548" y="15179"/>
                    <a:pt x="15178" y="19548"/>
                    <a:pt x="9775" y="19548"/>
                  </a:cubicBezTo>
                  <a:cubicBezTo>
                    <a:pt x="4371" y="19548"/>
                    <a:pt x="1" y="15179"/>
                    <a:pt x="1" y="9775"/>
                  </a:cubicBezTo>
                  <a:cubicBezTo>
                    <a:pt x="1" y="4371"/>
                    <a:pt x="4371" y="1"/>
                    <a:pt x="9775" y="1"/>
                  </a:cubicBezTo>
                  <a:cubicBezTo>
                    <a:pt x="15178" y="1"/>
                    <a:pt x="19548" y="4371"/>
                    <a:pt x="19548" y="9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4"/>
            <p:cNvSpPr/>
            <p:nvPr/>
          </p:nvSpPr>
          <p:spPr>
            <a:xfrm>
              <a:off x="5653737" y="4063838"/>
              <a:ext cx="402195" cy="370414"/>
            </a:xfrm>
            <a:custGeom>
              <a:avLst/>
              <a:gdLst/>
              <a:ahLst/>
              <a:cxnLst/>
              <a:rect l="l" t="t" r="r" b="b"/>
              <a:pathLst>
                <a:path w="21716" h="20000" extrusionOk="0">
                  <a:moveTo>
                    <a:pt x="10308" y="419"/>
                  </a:moveTo>
                  <a:cubicBezTo>
                    <a:pt x="11342" y="419"/>
                    <a:pt x="12376" y="586"/>
                    <a:pt x="13376" y="919"/>
                  </a:cubicBezTo>
                  <a:cubicBezTo>
                    <a:pt x="15778" y="1720"/>
                    <a:pt x="17746" y="3455"/>
                    <a:pt x="18880" y="5723"/>
                  </a:cubicBezTo>
                  <a:cubicBezTo>
                    <a:pt x="21249" y="10460"/>
                    <a:pt x="19314" y="16230"/>
                    <a:pt x="14577" y="18565"/>
                  </a:cubicBezTo>
                  <a:cubicBezTo>
                    <a:pt x="13214" y="19252"/>
                    <a:pt x="11761" y="19577"/>
                    <a:pt x="10327" y="19577"/>
                  </a:cubicBezTo>
                  <a:cubicBezTo>
                    <a:pt x="6815" y="19577"/>
                    <a:pt x="3417" y="17626"/>
                    <a:pt x="1735" y="14262"/>
                  </a:cubicBezTo>
                  <a:cubicBezTo>
                    <a:pt x="601" y="11961"/>
                    <a:pt x="434" y="9359"/>
                    <a:pt x="1234" y="6957"/>
                  </a:cubicBezTo>
                  <a:cubicBezTo>
                    <a:pt x="2068" y="4522"/>
                    <a:pt x="3770" y="2554"/>
                    <a:pt x="6071" y="1420"/>
                  </a:cubicBezTo>
                  <a:cubicBezTo>
                    <a:pt x="7406" y="753"/>
                    <a:pt x="8840" y="419"/>
                    <a:pt x="10308" y="419"/>
                  </a:cubicBezTo>
                  <a:close/>
                  <a:moveTo>
                    <a:pt x="10310" y="0"/>
                  </a:moveTo>
                  <a:cubicBezTo>
                    <a:pt x="8790" y="0"/>
                    <a:pt x="7279" y="349"/>
                    <a:pt x="5871" y="1053"/>
                  </a:cubicBezTo>
                  <a:cubicBezTo>
                    <a:pt x="3469" y="2254"/>
                    <a:pt x="1701" y="4289"/>
                    <a:pt x="834" y="6824"/>
                  </a:cubicBezTo>
                  <a:cubicBezTo>
                    <a:pt x="0" y="9359"/>
                    <a:pt x="200" y="12061"/>
                    <a:pt x="1368" y="14463"/>
                  </a:cubicBezTo>
                  <a:cubicBezTo>
                    <a:pt x="3102" y="17965"/>
                    <a:pt x="6672" y="20000"/>
                    <a:pt x="10341" y="20000"/>
                  </a:cubicBezTo>
                  <a:cubicBezTo>
                    <a:pt x="11842" y="20000"/>
                    <a:pt x="13343" y="19666"/>
                    <a:pt x="14777" y="18932"/>
                  </a:cubicBezTo>
                  <a:cubicBezTo>
                    <a:pt x="19714" y="16497"/>
                    <a:pt x="21716" y="10493"/>
                    <a:pt x="19281" y="5556"/>
                  </a:cubicBezTo>
                  <a:cubicBezTo>
                    <a:pt x="18080" y="3154"/>
                    <a:pt x="16045" y="1387"/>
                    <a:pt x="13510" y="519"/>
                  </a:cubicBezTo>
                  <a:cubicBezTo>
                    <a:pt x="12461" y="174"/>
                    <a:pt x="11383" y="0"/>
                    <a:pt x="10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4"/>
            <p:cNvSpPr/>
            <p:nvPr/>
          </p:nvSpPr>
          <p:spPr>
            <a:xfrm>
              <a:off x="5805088" y="4137754"/>
              <a:ext cx="151999" cy="185299"/>
            </a:xfrm>
            <a:custGeom>
              <a:avLst/>
              <a:gdLst/>
              <a:ahLst/>
              <a:cxnLst/>
              <a:rect l="l" t="t" r="r" b="b"/>
              <a:pathLst>
                <a:path w="8207" h="10005" extrusionOk="0">
                  <a:moveTo>
                    <a:pt x="1831" y="0"/>
                  </a:moveTo>
                  <a:cubicBezTo>
                    <a:pt x="1734" y="0"/>
                    <a:pt x="1635" y="10"/>
                    <a:pt x="1535" y="31"/>
                  </a:cubicBezTo>
                  <a:cubicBezTo>
                    <a:pt x="1335" y="64"/>
                    <a:pt x="1168" y="231"/>
                    <a:pt x="1202" y="464"/>
                  </a:cubicBezTo>
                  <a:lnTo>
                    <a:pt x="1302" y="1298"/>
                  </a:lnTo>
                  <a:cubicBezTo>
                    <a:pt x="1402" y="2432"/>
                    <a:pt x="935" y="3567"/>
                    <a:pt x="34" y="4234"/>
                  </a:cubicBezTo>
                  <a:cubicBezTo>
                    <a:pt x="67" y="4300"/>
                    <a:pt x="67" y="4367"/>
                    <a:pt x="67" y="4434"/>
                  </a:cubicBezTo>
                  <a:lnTo>
                    <a:pt x="1" y="9437"/>
                  </a:lnTo>
                  <a:cubicBezTo>
                    <a:pt x="101" y="9738"/>
                    <a:pt x="368" y="9938"/>
                    <a:pt x="701" y="9938"/>
                  </a:cubicBezTo>
                  <a:lnTo>
                    <a:pt x="6439" y="10005"/>
                  </a:lnTo>
                  <a:cubicBezTo>
                    <a:pt x="6739" y="10005"/>
                    <a:pt x="6972" y="9771"/>
                    <a:pt x="6972" y="9471"/>
                  </a:cubicBezTo>
                  <a:lnTo>
                    <a:pt x="6972" y="9271"/>
                  </a:lnTo>
                  <a:cubicBezTo>
                    <a:pt x="6972" y="9104"/>
                    <a:pt x="6872" y="8970"/>
                    <a:pt x="6706" y="8970"/>
                  </a:cubicBezTo>
                  <a:lnTo>
                    <a:pt x="6772" y="8970"/>
                  </a:lnTo>
                  <a:cubicBezTo>
                    <a:pt x="7139" y="8970"/>
                    <a:pt x="7406" y="8704"/>
                    <a:pt x="7406" y="8370"/>
                  </a:cubicBezTo>
                  <a:lnTo>
                    <a:pt x="7406" y="7903"/>
                  </a:lnTo>
                  <a:cubicBezTo>
                    <a:pt x="7406" y="7636"/>
                    <a:pt x="7173" y="7403"/>
                    <a:pt x="7173" y="7403"/>
                  </a:cubicBezTo>
                  <a:cubicBezTo>
                    <a:pt x="7506" y="7403"/>
                    <a:pt x="7806" y="7136"/>
                    <a:pt x="7806" y="6769"/>
                  </a:cubicBezTo>
                  <a:lnTo>
                    <a:pt x="7806" y="6135"/>
                  </a:lnTo>
                  <a:cubicBezTo>
                    <a:pt x="7806" y="5868"/>
                    <a:pt x="7439" y="5668"/>
                    <a:pt x="7439" y="5668"/>
                  </a:cubicBezTo>
                  <a:cubicBezTo>
                    <a:pt x="7873" y="5668"/>
                    <a:pt x="8207" y="5335"/>
                    <a:pt x="8207" y="4901"/>
                  </a:cubicBezTo>
                  <a:lnTo>
                    <a:pt x="8207" y="4634"/>
                  </a:lnTo>
                  <a:cubicBezTo>
                    <a:pt x="8207" y="4234"/>
                    <a:pt x="7873" y="3867"/>
                    <a:pt x="7473" y="3867"/>
                  </a:cubicBezTo>
                  <a:lnTo>
                    <a:pt x="3303" y="3833"/>
                  </a:lnTo>
                  <a:cubicBezTo>
                    <a:pt x="3570" y="3166"/>
                    <a:pt x="3637" y="2466"/>
                    <a:pt x="3437" y="1765"/>
                  </a:cubicBezTo>
                  <a:lnTo>
                    <a:pt x="3303" y="1165"/>
                  </a:lnTo>
                  <a:cubicBezTo>
                    <a:pt x="3128" y="493"/>
                    <a:pt x="2518" y="0"/>
                    <a:pt x="18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4"/>
            <p:cNvSpPr/>
            <p:nvPr/>
          </p:nvSpPr>
          <p:spPr>
            <a:xfrm>
              <a:off x="5800772" y="4133624"/>
              <a:ext cx="160019" cy="193134"/>
            </a:xfrm>
            <a:custGeom>
              <a:avLst/>
              <a:gdLst/>
              <a:ahLst/>
              <a:cxnLst/>
              <a:rect l="l" t="t" r="r" b="b"/>
              <a:pathLst>
                <a:path w="8640" h="10428" extrusionOk="0">
                  <a:moveTo>
                    <a:pt x="2003" y="406"/>
                  </a:moveTo>
                  <a:cubicBezTo>
                    <a:pt x="2626" y="406"/>
                    <a:pt x="3185" y="818"/>
                    <a:pt x="3336" y="1421"/>
                  </a:cubicBezTo>
                  <a:lnTo>
                    <a:pt x="3469" y="2022"/>
                  </a:lnTo>
                  <a:cubicBezTo>
                    <a:pt x="3636" y="2689"/>
                    <a:pt x="3603" y="3356"/>
                    <a:pt x="3336" y="3990"/>
                  </a:cubicBezTo>
                  <a:lnTo>
                    <a:pt x="3236" y="4257"/>
                  </a:lnTo>
                  <a:lnTo>
                    <a:pt x="7672" y="4290"/>
                  </a:lnTo>
                  <a:cubicBezTo>
                    <a:pt x="8006" y="4323"/>
                    <a:pt x="8239" y="4557"/>
                    <a:pt x="8239" y="4857"/>
                  </a:cubicBezTo>
                  <a:lnTo>
                    <a:pt x="8239" y="5124"/>
                  </a:lnTo>
                  <a:cubicBezTo>
                    <a:pt x="8239" y="5407"/>
                    <a:pt x="8032" y="5660"/>
                    <a:pt x="7728" y="5660"/>
                  </a:cubicBezTo>
                  <a:cubicBezTo>
                    <a:pt x="7710" y="5660"/>
                    <a:pt x="7691" y="5659"/>
                    <a:pt x="7672" y="5658"/>
                  </a:cubicBezTo>
                  <a:lnTo>
                    <a:pt x="6939" y="5658"/>
                  </a:lnTo>
                  <a:lnTo>
                    <a:pt x="7572" y="6058"/>
                  </a:lnTo>
                  <a:cubicBezTo>
                    <a:pt x="7672" y="6125"/>
                    <a:pt x="7839" y="6258"/>
                    <a:pt x="7839" y="6358"/>
                  </a:cubicBezTo>
                  <a:lnTo>
                    <a:pt x="7839" y="6992"/>
                  </a:lnTo>
                  <a:cubicBezTo>
                    <a:pt x="7839" y="7092"/>
                    <a:pt x="7772" y="7225"/>
                    <a:pt x="7706" y="7292"/>
                  </a:cubicBezTo>
                  <a:cubicBezTo>
                    <a:pt x="7606" y="7359"/>
                    <a:pt x="7506" y="7426"/>
                    <a:pt x="7406" y="7426"/>
                  </a:cubicBezTo>
                  <a:lnTo>
                    <a:pt x="6838" y="7392"/>
                  </a:lnTo>
                  <a:lnTo>
                    <a:pt x="6838" y="7392"/>
                  </a:lnTo>
                  <a:lnTo>
                    <a:pt x="7272" y="7792"/>
                  </a:lnTo>
                  <a:cubicBezTo>
                    <a:pt x="7305" y="7826"/>
                    <a:pt x="7439" y="7959"/>
                    <a:pt x="7439" y="8093"/>
                  </a:cubicBezTo>
                  <a:lnTo>
                    <a:pt x="7439" y="8560"/>
                  </a:lnTo>
                  <a:cubicBezTo>
                    <a:pt x="7439" y="8693"/>
                    <a:pt x="7372" y="8793"/>
                    <a:pt x="7305" y="8860"/>
                  </a:cubicBezTo>
                  <a:cubicBezTo>
                    <a:pt x="7239" y="8927"/>
                    <a:pt x="7105" y="8960"/>
                    <a:pt x="7005" y="8960"/>
                  </a:cubicBezTo>
                  <a:lnTo>
                    <a:pt x="6939" y="8960"/>
                  </a:lnTo>
                  <a:lnTo>
                    <a:pt x="6939" y="9394"/>
                  </a:lnTo>
                  <a:cubicBezTo>
                    <a:pt x="6972" y="9394"/>
                    <a:pt x="7005" y="9427"/>
                    <a:pt x="7005" y="9460"/>
                  </a:cubicBezTo>
                  <a:lnTo>
                    <a:pt x="7005" y="9694"/>
                  </a:lnTo>
                  <a:cubicBezTo>
                    <a:pt x="7005" y="9761"/>
                    <a:pt x="6972" y="9861"/>
                    <a:pt x="6905" y="9927"/>
                  </a:cubicBezTo>
                  <a:cubicBezTo>
                    <a:pt x="6856" y="9976"/>
                    <a:pt x="6808" y="10007"/>
                    <a:pt x="6746" y="10007"/>
                  </a:cubicBezTo>
                  <a:cubicBezTo>
                    <a:pt x="6723" y="10007"/>
                    <a:pt x="6699" y="10003"/>
                    <a:pt x="6672" y="9994"/>
                  </a:cubicBezTo>
                  <a:lnTo>
                    <a:pt x="934" y="9961"/>
                  </a:lnTo>
                  <a:cubicBezTo>
                    <a:pt x="734" y="9961"/>
                    <a:pt x="534" y="9827"/>
                    <a:pt x="467" y="9627"/>
                  </a:cubicBezTo>
                  <a:lnTo>
                    <a:pt x="501" y="4657"/>
                  </a:lnTo>
                  <a:cubicBezTo>
                    <a:pt x="501" y="4624"/>
                    <a:pt x="501" y="4590"/>
                    <a:pt x="501" y="4523"/>
                  </a:cubicBezTo>
                  <a:cubicBezTo>
                    <a:pt x="1401" y="3790"/>
                    <a:pt x="1835" y="2655"/>
                    <a:pt x="1735" y="1488"/>
                  </a:cubicBezTo>
                  <a:lnTo>
                    <a:pt x="1635" y="621"/>
                  </a:lnTo>
                  <a:cubicBezTo>
                    <a:pt x="1635" y="521"/>
                    <a:pt x="1701" y="454"/>
                    <a:pt x="1802" y="421"/>
                  </a:cubicBezTo>
                  <a:cubicBezTo>
                    <a:pt x="1869" y="411"/>
                    <a:pt x="1936" y="406"/>
                    <a:pt x="2003" y="406"/>
                  </a:cubicBezTo>
                  <a:close/>
                  <a:moveTo>
                    <a:pt x="1997" y="1"/>
                  </a:moveTo>
                  <a:cubicBezTo>
                    <a:pt x="1911" y="1"/>
                    <a:pt x="1823" y="7"/>
                    <a:pt x="1735" y="20"/>
                  </a:cubicBezTo>
                  <a:cubicBezTo>
                    <a:pt x="1401" y="87"/>
                    <a:pt x="1201" y="387"/>
                    <a:pt x="1234" y="687"/>
                  </a:cubicBezTo>
                  <a:lnTo>
                    <a:pt x="1301" y="1555"/>
                  </a:lnTo>
                  <a:cubicBezTo>
                    <a:pt x="1435" y="2622"/>
                    <a:pt x="968" y="3656"/>
                    <a:pt x="134" y="4290"/>
                  </a:cubicBezTo>
                  <a:lnTo>
                    <a:pt x="0" y="4390"/>
                  </a:lnTo>
                  <a:lnTo>
                    <a:pt x="67" y="4557"/>
                  </a:lnTo>
                  <a:cubicBezTo>
                    <a:pt x="67" y="4590"/>
                    <a:pt x="100" y="4624"/>
                    <a:pt x="100" y="4657"/>
                  </a:cubicBezTo>
                  <a:lnTo>
                    <a:pt x="34" y="9694"/>
                  </a:lnTo>
                  <a:lnTo>
                    <a:pt x="34" y="9727"/>
                  </a:lnTo>
                  <a:cubicBezTo>
                    <a:pt x="167" y="10094"/>
                    <a:pt x="534" y="10361"/>
                    <a:pt x="934" y="10361"/>
                  </a:cubicBezTo>
                  <a:lnTo>
                    <a:pt x="6672" y="10428"/>
                  </a:lnTo>
                  <a:cubicBezTo>
                    <a:pt x="6872" y="10428"/>
                    <a:pt x="7072" y="10361"/>
                    <a:pt x="7172" y="10228"/>
                  </a:cubicBezTo>
                  <a:cubicBezTo>
                    <a:pt x="7339" y="10094"/>
                    <a:pt x="7406" y="9894"/>
                    <a:pt x="7406" y="9694"/>
                  </a:cubicBezTo>
                  <a:lnTo>
                    <a:pt x="7406" y="9494"/>
                  </a:lnTo>
                  <a:cubicBezTo>
                    <a:pt x="7406" y="9427"/>
                    <a:pt x="7406" y="9360"/>
                    <a:pt x="7372" y="9294"/>
                  </a:cubicBezTo>
                  <a:cubicBezTo>
                    <a:pt x="7472" y="9260"/>
                    <a:pt x="7539" y="9227"/>
                    <a:pt x="7572" y="9160"/>
                  </a:cubicBezTo>
                  <a:cubicBezTo>
                    <a:pt x="7739" y="8993"/>
                    <a:pt x="7839" y="8793"/>
                    <a:pt x="7839" y="8593"/>
                  </a:cubicBezTo>
                  <a:lnTo>
                    <a:pt x="7839" y="8126"/>
                  </a:lnTo>
                  <a:cubicBezTo>
                    <a:pt x="7839" y="7993"/>
                    <a:pt x="7806" y="7859"/>
                    <a:pt x="7739" y="7759"/>
                  </a:cubicBezTo>
                  <a:cubicBezTo>
                    <a:pt x="7839" y="7726"/>
                    <a:pt x="7906" y="7659"/>
                    <a:pt x="7973" y="7592"/>
                  </a:cubicBezTo>
                  <a:cubicBezTo>
                    <a:pt x="8139" y="7426"/>
                    <a:pt x="8239" y="7225"/>
                    <a:pt x="8239" y="6992"/>
                  </a:cubicBezTo>
                  <a:lnTo>
                    <a:pt x="8239" y="6358"/>
                  </a:lnTo>
                  <a:cubicBezTo>
                    <a:pt x="8239" y="6225"/>
                    <a:pt x="8173" y="6091"/>
                    <a:pt x="8106" y="5991"/>
                  </a:cubicBezTo>
                  <a:cubicBezTo>
                    <a:pt x="8406" y="5824"/>
                    <a:pt x="8640" y="5524"/>
                    <a:pt x="8640" y="5124"/>
                  </a:cubicBezTo>
                  <a:lnTo>
                    <a:pt x="8640" y="4857"/>
                  </a:lnTo>
                  <a:cubicBezTo>
                    <a:pt x="8640" y="4323"/>
                    <a:pt x="8206" y="3890"/>
                    <a:pt x="7672" y="3890"/>
                  </a:cubicBezTo>
                  <a:lnTo>
                    <a:pt x="3836" y="3856"/>
                  </a:lnTo>
                  <a:cubicBezTo>
                    <a:pt x="4003" y="3223"/>
                    <a:pt x="4036" y="2589"/>
                    <a:pt x="3870" y="1955"/>
                  </a:cubicBezTo>
                  <a:lnTo>
                    <a:pt x="3736" y="1355"/>
                  </a:lnTo>
                  <a:cubicBezTo>
                    <a:pt x="3526" y="542"/>
                    <a:pt x="2799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4"/>
            <p:cNvSpPr/>
            <p:nvPr/>
          </p:nvSpPr>
          <p:spPr>
            <a:xfrm>
              <a:off x="5740839" y="4211208"/>
              <a:ext cx="65508" cy="110606"/>
            </a:xfrm>
            <a:custGeom>
              <a:avLst/>
              <a:gdLst/>
              <a:ahLst/>
              <a:cxnLst/>
              <a:rect l="l" t="t" r="r" b="b"/>
              <a:pathLst>
                <a:path w="3537" h="5972" extrusionOk="0">
                  <a:moveTo>
                    <a:pt x="501" y="1"/>
                  </a:moveTo>
                  <a:cubicBezTo>
                    <a:pt x="267" y="1"/>
                    <a:pt x="67" y="201"/>
                    <a:pt x="67" y="435"/>
                  </a:cubicBezTo>
                  <a:lnTo>
                    <a:pt x="1" y="5471"/>
                  </a:lnTo>
                  <a:cubicBezTo>
                    <a:pt x="1" y="5738"/>
                    <a:pt x="201" y="5938"/>
                    <a:pt x="468" y="5938"/>
                  </a:cubicBezTo>
                  <a:lnTo>
                    <a:pt x="3036" y="5972"/>
                  </a:lnTo>
                  <a:cubicBezTo>
                    <a:pt x="3270" y="5972"/>
                    <a:pt x="3470" y="5772"/>
                    <a:pt x="3470" y="5505"/>
                  </a:cubicBezTo>
                  <a:lnTo>
                    <a:pt x="3470" y="5471"/>
                  </a:lnTo>
                  <a:lnTo>
                    <a:pt x="3536" y="468"/>
                  </a:lnTo>
                  <a:cubicBezTo>
                    <a:pt x="3536" y="401"/>
                    <a:pt x="3503" y="334"/>
                    <a:pt x="3503" y="268"/>
                  </a:cubicBezTo>
                  <a:cubicBezTo>
                    <a:pt x="3403" y="134"/>
                    <a:pt x="3270" y="1"/>
                    <a:pt x="3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4"/>
            <p:cNvSpPr/>
            <p:nvPr/>
          </p:nvSpPr>
          <p:spPr>
            <a:xfrm>
              <a:off x="5737135" y="4207503"/>
              <a:ext cx="72916" cy="118014"/>
            </a:xfrm>
            <a:custGeom>
              <a:avLst/>
              <a:gdLst/>
              <a:ahLst/>
              <a:cxnLst/>
              <a:rect l="l" t="t" r="r" b="b"/>
              <a:pathLst>
                <a:path w="3937" h="6372" extrusionOk="0">
                  <a:moveTo>
                    <a:pt x="701" y="401"/>
                  </a:moveTo>
                  <a:lnTo>
                    <a:pt x="3269" y="434"/>
                  </a:lnTo>
                  <a:cubicBezTo>
                    <a:pt x="3370" y="434"/>
                    <a:pt x="3470" y="468"/>
                    <a:pt x="3503" y="568"/>
                  </a:cubicBezTo>
                  <a:cubicBezTo>
                    <a:pt x="3503" y="601"/>
                    <a:pt x="3536" y="635"/>
                    <a:pt x="3536" y="668"/>
                  </a:cubicBezTo>
                  <a:lnTo>
                    <a:pt x="3470" y="5705"/>
                  </a:lnTo>
                  <a:cubicBezTo>
                    <a:pt x="3470" y="5772"/>
                    <a:pt x="3436" y="5838"/>
                    <a:pt x="3403" y="5872"/>
                  </a:cubicBezTo>
                  <a:cubicBezTo>
                    <a:pt x="3336" y="5938"/>
                    <a:pt x="3303" y="5972"/>
                    <a:pt x="3236" y="5972"/>
                  </a:cubicBezTo>
                  <a:lnTo>
                    <a:pt x="634" y="5938"/>
                  </a:lnTo>
                  <a:cubicBezTo>
                    <a:pt x="601" y="5938"/>
                    <a:pt x="534" y="5905"/>
                    <a:pt x="467" y="5872"/>
                  </a:cubicBezTo>
                  <a:cubicBezTo>
                    <a:pt x="434" y="5805"/>
                    <a:pt x="401" y="5738"/>
                    <a:pt x="401" y="5671"/>
                  </a:cubicBezTo>
                  <a:lnTo>
                    <a:pt x="467" y="635"/>
                  </a:lnTo>
                  <a:cubicBezTo>
                    <a:pt x="467" y="501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534" y="1"/>
                    <a:pt x="367" y="34"/>
                    <a:pt x="234" y="168"/>
                  </a:cubicBezTo>
                  <a:cubicBezTo>
                    <a:pt x="101" y="301"/>
                    <a:pt x="34" y="468"/>
                    <a:pt x="34" y="635"/>
                  </a:cubicBezTo>
                  <a:lnTo>
                    <a:pt x="0" y="5671"/>
                  </a:lnTo>
                  <a:cubicBezTo>
                    <a:pt x="0" y="6038"/>
                    <a:pt x="267" y="6339"/>
                    <a:pt x="634" y="6339"/>
                  </a:cubicBezTo>
                  <a:lnTo>
                    <a:pt x="3236" y="6372"/>
                  </a:lnTo>
                  <a:cubicBezTo>
                    <a:pt x="3403" y="6372"/>
                    <a:pt x="3570" y="6305"/>
                    <a:pt x="3703" y="6205"/>
                  </a:cubicBezTo>
                  <a:cubicBezTo>
                    <a:pt x="3837" y="6072"/>
                    <a:pt x="3903" y="5905"/>
                    <a:pt x="3903" y="5671"/>
                  </a:cubicBezTo>
                  <a:lnTo>
                    <a:pt x="3937" y="668"/>
                  </a:lnTo>
                  <a:cubicBezTo>
                    <a:pt x="3937" y="568"/>
                    <a:pt x="3903" y="501"/>
                    <a:pt x="3870" y="401"/>
                  </a:cubicBezTo>
                  <a:cubicBezTo>
                    <a:pt x="3770" y="168"/>
                    <a:pt x="3536" y="1"/>
                    <a:pt x="3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4"/>
            <p:cNvSpPr/>
            <p:nvPr/>
          </p:nvSpPr>
          <p:spPr>
            <a:xfrm>
              <a:off x="5769269" y="4223579"/>
              <a:ext cx="17928" cy="17317"/>
            </a:xfrm>
            <a:custGeom>
              <a:avLst/>
              <a:gdLst/>
              <a:ahLst/>
              <a:cxnLst/>
              <a:rect l="l" t="t" r="r" b="b"/>
              <a:pathLst>
                <a:path w="968" h="935" extrusionOk="0">
                  <a:moveTo>
                    <a:pt x="500" y="0"/>
                  </a:moveTo>
                  <a:cubicBezTo>
                    <a:pt x="234" y="0"/>
                    <a:pt x="0" y="200"/>
                    <a:pt x="0" y="467"/>
                  </a:cubicBezTo>
                  <a:cubicBezTo>
                    <a:pt x="0" y="734"/>
                    <a:pt x="234" y="934"/>
                    <a:pt x="500" y="934"/>
                  </a:cubicBezTo>
                  <a:cubicBezTo>
                    <a:pt x="734" y="934"/>
                    <a:pt x="967" y="734"/>
                    <a:pt x="967" y="467"/>
                  </a:cubicBezTo>
                  <a:cubicBezTo>
                    <a:pt x="967" y="200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4"/>
            <p:cNvSpPr/>
            <p:nvPr/>
          </p:nvSpPr>
          <p:spPr>
            <a:xfrm>
              <a:off x="5765546" y="4219245"/>
              <a:ext cx="25355" cy="2535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701" y="434"/>
                  </a:moveTo>
                  <a:cubicBezTo>
                    <a:pt x="835" y="434"/>
                    <a:pt x="968" y="568"/>
                    <a:pt x="968" y="701"/>
                  </a:cubicBezTo>
                  <a:cubicBezTo>
                    <a:pt x="968" y="834"/>
                    <a:pt x="835" y="968"/>
                    <a:pt x="701" y="968"/>
                  </a:cubicBezTo>
                  <a:cubicBezTo>
                    <a:pt x="535" y="968"/>
                    <a:pt x="435" y="834"/>
                    <a:pt x="435" y="701"/>
                  </a:cubicBezTo>
                  <a:cubicBezTo>
                    <a:pt x="435" y="534"/>
                    <a:pt x="535" y="434"/>
                    <a:pt x="701" y="434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368"/>
                    <a:pt x="668" y="1368"/>
                  </a:cubicBezTo>
                  <a:lnTo>
                    <a:pt x="701" y="1368"/>
                  </a:lnTo>
                  <a:cubicBezTo>
                    <a:pt x="1068" y="1368"/>
                    <a:pt x="1369" y="1068"/>
                    <a:pt x="1369" y="701"/>
                  </a:cubicBezTo>
                  <a:cubicBezTo>
                    <a:pt x="1369" y="334"/>
                    <a:pt x="1068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4"/>
            <p:cNvSpPr/>
            <p:nvPr/>
          </p:nvSpPr>
          <p:spPr>
            <a:xfrm>
              <a:off x="5905785" y="4303885"/>
              <a:ext cx="24114" cy="19"/>
            </a:xfrm>
            <a:custGeom>
              <a:avLst/>
              <a:gdLst/>
              <a:ahLst/>
              <a:cxnLst/>
              <a:rect l="l" t="t" r="r" b="b"/>
              <a:pathLst>
                <a:path w="1302" h="1" extrusionOk="0">
                  <a:moveTo>
                    <a:pt x="1" y="0"/>
                  </a:moveTo>
                  <a:lnTo>
                    <a:pt x="130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4"/>
            <p:cNvSpPr/>
            <p:nvPr/>
          </p:nvSpPr>
          <p:spPr>
            <a:xfrm>
              <a:off x="5905785" y="4299551"/>
              <a:ext cx="24114" cy="8056"/>
            </a:xfrm>
            <a:custGeom>
              <a:avLst/>
              <a:gdLst/>
              <a:ahLst/>
              <a:cxnLst/>
              <a:rect l="l" t="t" r="r" b="b"/>
              <a:pathLst>
                <a:path w="1302" h="435" extrusionOk="0">
                  <a:moveTo>
                    <a:pt x="1" y="1"/>
                  </a:moveTo>
                  <a:lnTo>
                    <a:pt x="1" y="435"/>
                  </a:lnTo>
                  <a:lnTo>
                    <a:pt x="1302" y="435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4"/>
            <p:cNvSpPr/>
            <p:nvPr/>
          </p:nvSpPr>
          <p:spPr>
            <a:xfrm>
              <a:off x="5913211" y="4274845"/>
              <a:ext cx="24114" cy="19"/>
            </a:xfrm>
            <a:custGeom>
              <a:avLst/>
              <a:gdLst/>
              <a:ahLst/>
              <a:cxnLst/>
              <a:rect l="l" t="t" r="r" b="b"/>
              <a:pathLst>
                <a:path w="1302" h="1" extrusionOk="0">
                  <a:moveTo>
                    <a:pt x="0" y="1"/>
                  </a:moveTo>
                  <a:lnTo>
                    <a:pt x="130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4"/>
            <p:cNvSpPr/>
            <p:nvPr/>
          </p:nvSpPr>
          <p:spPr>
            <a:xfrm>
              <a:off x="5913211" y="4271140"/>
              <a:ext cx="24114" cy="7427"/>
            </a:xfrm>
            <a:custGeom>
              <a:avLst/>
              <a:gdLst/>
              <a:ahLst/>
              <a:cxnLst/>
              <a:rect l="l" t="t" r="r" b="b"/>
              <a:pathLst>
                <a:path w="1302" h="401" extrusionOk="0">
                  <a:moveTo>
                    <a:pt x="0" y="1"/>
                  </a:moveTo>
                  <a:lnTo>
                    <a:pt x="0" y="401"/>
                  </a:lnTo>
                  <a:lnTo>
                    <a:pt x="1301" y="401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4"/>
            <p:cNvSpPr/>
            <p:nvPr/>
          </p:nvSpPr>
          <p:spPr>
            <a:xfrm>
              <a:off x="5918768" y="4242100"/>
              <a:ext cx="24114" cy="19"/>
            </a:xfrm>
            <a:custGeom>
              <a:avLst/>
              <a:gdLst/>
              <a:ahLst/>
              <a:cxnLst/>
              <a:rect l="l" t="t" r="r" b="b"/>
              <a:pathLst>
                <a:path w="1302" h="1" extrusionOk="0">
                  <a:moveTo>
                    <a:pt x="0" y="1"/>
                  </a:moveTo>
                  <a:lnTo>
                    <a:pt x="130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4"/>
            <p:cNvSpPr/>
            <p:nvPr/>
          </p:nvSpPr>
          <p:spPr>
            <a:xfrm>
              <a:off x="5918768" y="4238396"/>
              <a:ext cx="24114" cy="7427"/>
            </a:xfrm>
            <a:custGeom>
              <a:avLst/>
              <a:gdLst/>
              <a:ahLst/>
              <a:cxnLst/>
              <a:rect l="l" t="t" r="r" b="b"/>
              <a:pathLst>
                <a:path w="1302" h="401" extrusionOk="0">
                  <a:moveTo>
                    <a:pt x="0" y="1"/>
                  </a:moveTo>
                  <a:lnTo>
                    <a:pt x="0" y="401"/>
                  </a:lnTo>
                  <a:lnTo>
                    <a:pt x="1301" y="401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4"/>
            <p:cNvSpPr/>
            <p:nvPr/>
          </p:nvSpPr>
          <p:spPr>
            <a:xfrm>
              <a:off x="5157030" y="3337642"/>
              <a:ext cx="730863" cy="647483"/>
            </a:xfrm>
            <a:custGeom>
              <a:avLst/>
              <a:gdLst/>
              <a:ahLst/>
              <a:cxnLst/>
              <a:rect l="l" t="t" r="r" b="b"/>
              <a:pathLst>
                <a:path w="39462" h="34960" extrusionOk="0">
                  <a:moveTo>
                    <a:pt x="567" y="1"/>
                  </a:moveTo>
                  <a:cubicBezTo>
                    <a:pt x="267" y="1"/>
                    <a:pt x="0" y="268"/>
                    <a:pt x="0" y="568"/>
                  </a:cubicBezTo>
                  <a:lnTo>
                    <a:pt x="0" y="34392"/>
                  </a:lnTo>
                  <a:cubicBezTo>
                    <a:pt x="0" y="34692"/>
                    <a:pt x="234" y="34959"/>
                    <a:pt x="534" y="34959"/>
                  </a:cubicBezTo>
                  <a:lnTo>
                    <a:pt x="38895" y="34959"/>
                  </a:lnTo>
                  <a:cubicBezTo>
                    <a:pt x="39195" y="34959"/>
                    <a:pt x="39428" y="34726"/>
                    <a:pt x="39428" y="34425"/>
                  </a:cubicBezTo>
                  <a:lnTo>
                    <a:pt x="39462" y="568"/>
                  </a:lnTo>
                  <a:cubicBezTo>
                    <a:pt x="39462" y="268"/>
                    <a:pt x="39228" y="34"/>
                    <a:pt x="38895" y="34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4"/>
            <p:cNvSpPr/>
            <p:nvPr/>
          </p:nvSpPr>
          <p:spPr>
            <a:xfrm>
              <a:off x="5137861" y="3320344"/>
              <a:ext cx="730882" cy="647483"/>
            </a:xfrm>
            <a:custGeom>
              <a:avLst/>
              <a:gdLst/>
              <a:ahLst/>
              <a:cxnLst/>
              <a:rect l="l" t="t" r="r" b="b"/>
              <a:pathLst>
                <a:path w="39463" h="34960" extrusionOk="0">
                  <a:moveTo>
                    <a:pt x="568" y="1"/>
                  </a:moveTo>
                  <a:cubicBezTo>
                    <a:pt x="268" y="1"/>
                    <a:pt x="34" y="234"/>
                    <a:pt x="34" y="568"/>
                  </a:cubicBezTo>
                  <a:lnTo>
                    <a:pt x="1" y="34392"/>
                  </a:lnTo>
                  <a:cubicBezTo>
                    <a:pt x="1" y="34692"/>
                    <a:pt x="234" y="34926"/>
                    <a:pt x="568" y="34926"/>
                  </a:cubicBezTo>
                  <a:lnTo>
                    <a:pt x="38895" y="34959"/>
                  </a:lnTo>
                  <a:cubicBezTo>
                    <a:pt x="39196" y="34959"/>
                    <a:pt x="39463" y="34692"/>
                    <a:pt x="39463" y="34392"/>
                  </a:cubicBezTo>
                  <a:lnTo>
                    <a:pt x="39463" y="568"/>
                  </a:lnTo>
                  <a:cubicBezTo>
                    <a:pt x="39463" y="268"/>
                    <a:pt x="39229" y="34"/>
                    <a:pt x="38929" y="34"/>
                  </a:cubicBezTo>
                  <a:lnTo>
                    <a:pt x="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4"/>
            <p:cNvSpPr/>
            <p:nvPr/>
          </p:nvSpPr>
          <p:spPr>
            <a:xfrm>
              <a:off x="5134157" y="3316640"/>
              <a:ext cx="738920" cy="654891"/>
            </a:xfrm>
            <a:custGeom>
              <a:avLst/>
              <a:gdLst/>
              <a:ahLst/>
              <a:cxnLst/>
              <a:rect l="l" t="t" r="r" b="b"/>
              <a:pathLst>
                <a:path w="39897" h="35360" extrusionOk="0">
                  <a:moveTo>
                    <a:pt x="39129" y="434"/>
                  </a:moveTo>
                  <a:cubicBezTo>
                    <a:pt x="39229" y="434"/>
                    <a:pt x="39296" y="468"/>
                    <a:pt x="39362" y="534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396" y="34792"/>
                    <a:pt x="39362" y="34859"/>
                  </a:cubicBezTo>
                  <a:cubicBezTo>
                    <a:pt x="39296" y="34926"/>
                    <a:pt x="39196" y="34959"/>
                    <a:pt x="39095" y="34959"/>
                  </a:cubicBezTo>
                  <a:lnTo>
                    <a:pt x="768" y="34926"/>
                  </a:lnTo>
                  <a:cubicBezTo>
                    <a:pt x="568" y="34926"/>
                    <a:pt x="401" y="34792"/>
                    <a:pt x="401" y="34592"/>
                  </a:cubicBezTo>
                  <a:lnTo>
                    <a:pt x="434" y="768"/>
                  </a:lnTo>
                  <a:cubicBezTo>
                    <a:pt x="434" y="568"/>
                    <a:pt x="601" y="434"/>
                    <a:pt x="768" y="434"/>
                  </a:cubicBezTo>
                  <a:close/>
                  <a:moveTo>
                    <a:pt x="768" y="1"/>
                  </a:moveTo>
                  <a:cubicBezTo>
                    <a:pt x="368" y="1"/>
                    <a:pt x="1" y="334"/>
                    <a:pt x="1" y="768"/>
                  </a:cubicBezTo>
                  <a:lnTo>
                    <a:pt x="1" y="34592"/>
                  </a:lnTo>
                  <a:cubicBezTo>
                    <a:pt x="1" y="34992"/>
                    <a:pt x="334" y="35359"/>
                    <a:pt x="768" y="35359"/>
                  </a:cubicBezTo>
                  <a:lnTo>
                    <a:pt x="39095" y="35359"/>
                  </a:lnTo>
                  <a:cubicBezTo>
                    <a:pt x="39296" y="35359"/>
                    <a:pt x="39496" y="35293"/>
                    <a:pt x="39629" y="35126"/>
                  </a:cubicBezTo>
                  <a:cubicBezTo>
                    <a:pt x="39796" y="34992"/>
                    <a:pt x="39863" y="34792"/>
                    <a:pt x="39863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3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4"/>
            <p:cNvSpPr/>
            <p:nvPr/>
          </p:nvSpPr>
          <p:spPr>
            <a:xfrm>
              <a:off x="5138491" y="3320344"/>
              <a:ext cx="730252" cy="64267"/>
            </a:xfrm>
            <a:custGeom>
              <a:avLst/>
              <a:gdLst/>
              <a:ahLst/>
              <a:cxnLst/>
              <a:rect l="l" t="t" r="r" b="b"/>
              <a:pathLst>
                <a:path w="39429" h="3470" extrusionOk="0">
                  <a:moveTo>
                    <a:pt x="39429" y="3470"/>
                  </a:moveTo>
                  <a:lnTo>
                    <a:pt x="0" y="3470"/>
                  </a:lnTo>
                  <a:lnTo>
                    <a:pt x="0" y="568"/>
                  </a:lnTo>
                  <a:cubicBezTo>
                    <a:pt x="0" y="234"/>
                    <a:pt x="234" y="1"/>
                    <a:pt x="534" y="1"/>
                  </a:cubicBezTo>
                  <a:lnTo>
                    <a:pt x="38895" y="34"/>
                  </a:lnTo>
                  <a:cubicBezTo>
                    <a:pt x="39195" y="34"/>
                    <a:pt x="39429" y="268"/>
                    <a:pt x="39429" y="5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4"/>
            <p:cNvSpPr/>
            <p:nvPr/>
          </p:nvSpPr>
          <p:spPr>
            <a:xfrm>
              <a:off x="5134157" y="3316640"/>
              <a:ext cx="738920" cy="71694"/>
            </a:xfrm>
            <a:custGeom>
              <a:avLst/>
              <a:gdLst/>
              <a:ahLst/>
              <a:cxnLst/>
              <a:rect l="l" t="t" r="r" b="b"/>
              <a:pathLst>
                <a:path w="39897" h="3871" extrusionOk="0">
                  <a:moveTo>
                    <a:pt x="768" y="401"/>
                  </a:moveTo>
                  <a:lnTo>
                    <a:pt x="39129" y="434"/>
                  </a:lnTo>
                  <a:cubicBezTo>
                    <a:pt x="39196" y="434"/>
                    <a:pt x="39296" y="468"/>
                    <a:pt x="39362" y="534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6"/>
                  </a:lnTo>
                  <a:lnTo>
                    <a:pt x="434" y="768"/>
                  </a:lnTo>
                  <a:cubicBezTo>
                    <a:pt x="434" y="568"/>
                    <a:pt x="568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1" y="334"/>
                    <a:pt x="1" y="768"/>
                  </a:cubicBezTo>
                  <a:lnTo>
                    <a:pt x="1" y="3670"/>
                  </a:lnTo>
                  <a:cubicBezTo>
                    <a:pt x="1" y="3703"/>
                    <a:pt x="34" y="3770"/>
                    <a:pt x="68" y="3803"/>
                  </a:cubicBezTo>
                  <a:cubicBezTo>
                    <a:pt x="101" y="3837"/>
                    <a:pt x="168" y="3870"/>
                    <a:pt x="234" y="3870"/>
                  </a:cubicBezTo>
                  <a:lnTo>
                    <a:pt x="39663" y="3870"/>
                  </a:lnTo>
                  <a:cubicBezTo>
                    <a:pt x="39796" y="3870"/>
                    <a:pt x="39863" y="3770"/>
                    <a:pt x="39863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3" y="234"/>
                  </a:cubicBezTo>
                  <a:cubicBezTo>
                    <a:pt x="39529" y="101"/>
                    <a:pt x="39329" y="34"/>
                    <a:pt x="39129" y="34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4"/>
            <p:cNvSpPr/>
            <p:nvPr/>
          </p:nvSpPr>
          <p:spPr>
            <a:xfrm>
              <a:off x="5733431" y="3340124"/>
              <a:ext cx="25966" cy="25966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34" y="400"/>
                    <a:pt x="968" y="534"/>
                    <a:pt x="968" y="701"/>
                  </a:cubicBezTo>
                  <a:cubicBezTo>
                    <a:pt x="968" y="834"/>
                    <a:pt x="834" y="968"/>
                    <a:pt x="701" y="968"/>
                  </a:cubicBezTo>
                  <a:cubicBezTo>
                    <a:pt x="534" y="968"/>
                    <a:pt x="401" y="834"/>
                    <a:pt x="401" y="701"/>
                  </a:cubicBezTo>
                  <a:cubicBezTo>
                    <a:pt x="401" y="534"/>
                    <a:pt x="534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01" y="0"/>
                    <a:pt x="0" y="300"/>
                    <a:pt x="0" y="701"/>
                  </a:cubicBezTo>
                  <a:cubicBezTo>
                    <a:pt x="0" y="1068"/>
                    <a:pt x="301" y="1401"/>
                    <a:pt x="701" y="1401"/>
                  </a:cubicBezTo>
                  <a:cubicBezTo>
                    <a:pt x="1068" y="1401"/>
                    <a:pt x="1401" y="1068"/>
                    <a:pt x="1401" y="701"/>
                  </a:cubicBezTo>
                  <a:cubicBezTo>
                    <a:pt x="1401" y="300"/>
                    <a:pt x="1068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4"/>
            <p:cNvSpPr/>
            <p:nvPr/>
          </p:nvSpPr>
          <p:spPr>
            <a:xfrm>
              <a:off x="5776047" y="3340124"/>
              <a:ext cx="25966" cy="25966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35" y="400"/>
                    <a:pt x="968" y="534"/>
                    <a:pt x="968" y="701"/>
                  </a:cubicBezTo>
                  <a:cubicBezTo>
                    <a:pt x="968" y="834"/>
                    <a:pt x="868" y="968"/>
                    <a:pt x="701" y="968"/>
                  </a:cubicBezTo>
                  <a:cubicBezTo>
                    <a:pt x="535" y="968"/>
                    <a:pt x="401" y="834"/>
                    <a:pt x="401" y="701"/>
                  </a:cubicBezTo>
                  <a:cubicBezTo>
                    <a:pt x="401" y="534"/>
                    <a:pt x="535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01" y="0"/>
                    <a:pt x="1" y="300"/>
                    <a:pt x="1" y="701"/>
                  </a:cubicBezTo>
                  <a:cubicBezTo>
                    <a:pt x="1" y="1068"/>
                    <a:pt x="301" y="1401"/>
                    <a:pt x="701" y="1401"/>
                  </a:cubicBezTo>
                  <a:cubicBezTo>
                    <a:pt x="1068" y="1401"/>
                    <a:pt x="1402" y="1068"/>
                    <a:pt x="1402" y="701"/>
                  </a:cubicBezTo>
                  <a:cubicBezTo>
                    <a:pt x="1402" y="300"/>
                    <a:pt x="1068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4"/>
            <p:cNvSpPr/>
            <p:nvPr/>
          </p:nvSpPr>
          <p:spPr>
            <a:xfrm>
              <a:off x="5818071" y="3340124"/>
              <a:ext cx="25966" cy="25966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34" y="400"/>
                    <a:pt x="968" y="534"/>
                    <a:pt x="968" y="701"/>
                  </a:cubicBezTo>
                  <a:cubicBezTo>
                    <a:pt x="968" y="834"/>
                    <a:pt x="834" y="968"/>
                    <a:pt x="701" y="968"/>
                  </a:cubicBezTo>
                  <a:cubicBezTo>
                    <a:pt x="534" y="968"/>
                    <a:pt x="401" y="834"/>
                    <a:pt x="401" y="701"/>
                  </a:cubicBezTo>
                  <a:cubicBezTo>
                    <a:pt x="401" y="534"/>
                    <a:pt x="534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00" y="0"/>
                    <a:pt x="0" y="300"/>
                    <a:pt x="0" y="701"/>
                  </a:cubicBezTo>
                  <a:cubicBezTo>
                    <a:pt x="0" y="1068"/>
                    <a:pt x="300" y="1401"/>
                    <a:pt x="701" y="1401"/>
                  </a:cubicBezTo>
                  <a:cubicBezTo>
                    <a:pt x="1068" y="1401"/>
                    <a:pt x="1401" y="1068"/>
                    <a:pt x="1401" y="701"/>
                  </a:cubicBezTo>
                  <a:cubicBezTo>
                    <a:pt x="1401" y="300"/>
                    <a:pt x="1068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4"/>
            <p:cNvSpPr/>
            <p:nvPr/>
          </p:nvSpPr>
          <p:spPr>
            <a:xfrm>
              <a:off x="5385613" y="4019704"/>
              <a:ext cx="235398" cy="19"/>
            </a:xfrm>
            <a:custGeom>
              <a:avLst/>
              <a:gdLst/>
              <a:ahLst/>
              <a:cxnLst/>
              <a:rect l="l" t="t" r="r" b="b"/>
              <a:pathLst>
                <a:path w="12710" h="1" extrusionOk="0">
                  <a:moveTo>
                    <a:pt x="0" y="0"/>
                  </a:moveTo>
                  <a:lnTo>
                    <a:pt x="1270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4"/>
            <p:cNvSpPr/>
            <p:nvPr/>
          </p:nvSpPr>
          <p:spPr>
            <a:xfrm>
              <a:off x="5381908" y="4015981"/>
              <a:ext cx="243417" cy="7445"/>
            </a:xfrm>
            <a:custGeom>
              <a:avLst/>
              <a:gdLst/>
              <a:ahLst/>
              <a:cxnLst/>
              <a:rect l="l" t="t" r="r" b="b"/>
              <a:pathLst>
                <a:path w="13143" h="402" extrusionOk="0">
                  <a:moveTo>
                    <a:pt x="200" y="1"/>
                  </a:moveTo>
                  <a:cubicBezTo>
                    <a:pt x="100" y="1"/>
                    <a:pt x="0" y="68"/>
                    <a:pt x="0" y="201"/>
                  </a:cubicBezTo>
                  <a:cubicBezTo>
                    <a:pt x="0" y="301"/>
                    <a:pt x="100" y="401"/>
                    <a:pt x="200" y="401"/>
                  </a:cubicBezTo>
                  <a:lnTo>
                    <a:pt x="12909" y="401"/>
                  </a:lnTo>
                  <a:cubicBezTo>
                    <a:pt x="13043" y="401"/>
                    <a:pt x="13143" y="301"/>
                    <a:pt x="13143" y="201"/>
                  </a:cubicBezTo>
                  <a:cubicBezTo>
                    <a:pt x="13143" y="68"/>
                    <a:pt x="13043" y="1"/>
                    <a:pt x="12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4"/>
            <p:cNvSpPr/>
            <p:nvPr/>
          </p:nvSpPr>
          <p:spPr>
            <a:xfrm>
              <a:off x="5430081" y="4062320"/>
              <a:ext cx="147054" cy="19"/>
            </a:xfrm>
            <a:custGeom>
              <a:avLst/>
              <a:gdLst/>
              <a:ahLst/>
              <a:cxnLst/>
              <a:rect l="l" t="t" r="r" b="b"/>
              <a:pathLst>
                <a:path w="7940" h="1" extrusionOk="0">
                  <a:moveTo>
                    <a:pt x="1" y="1"/>
                  </a:moveTo>
                  <a:lnTo>
                    <a:pt x="794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4"/>
            <p:cNvSpPr/>
            <p:nvPr/>
          </p:nvSpPr>
          <p:spPr>
            <a:xfrm>
              <a:off x="5425765" y="4058616"/>
              <a:ext cx="155092" cy="7427"/>
            </a:xfrm>
            <a:custGeom>
              <a:avLst/>
              <a:gdLst/>
              <a:ahLst/>
              <a:cxnLst/>
              <a:rect l="l" t="t" r="r" b="b"/>
              <a:pathLst>
                <a:path w="8374" h="401" extrusionOk="0">
                  <a:moveTo>
                    <a:pt x="234" y="1"/>
                  </a:moveTo>
                  <a:cubicBezTo>
                    <a:pt x="100" y="1"/>
                    <a:pt x="0" y="67"/>
                    <a:pt x="0" y="201"/>
                  </a:cubicBezTo>
                  <a:cubicBezTo>
                    <a:pt x="0" y="301"/>
                    <a:pt x="100" y="401"/>
                    <a:pt x="234" y="401"/>
                  </a:cubicBezTo>
                  <a:lnTo>
                    <a:pt x="8173" y="401"/>
                  </a:lnTo>
                  <a:cubicBezTo>
                    <a:pt x="8273" y="401"/>
                    <a:pt x="8373" y="301"/>
                    <a:pt x="8373" y="201"/>
                  </a:cubicBezTo>
                  <a:cubicBezTo>
                    <a:pt x="8373" y="67"/>
                    <a:pt x="8273" y="1"/>
                    <a:pt x="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4"/>
            <p:cNvSpPr/>
            <p:nvPr/>
          </p:nvSpPr>
          <p:spPr>
            <a:xfrm>
              <a:off x="5381279" y="3447618"/>
              <a:ext cx="255789" cy="458424"/>
            </a:xfrm>
            <a:custGeom>
              <a:avLst/>
              <a:gdLst/>
              <a:ahLst/>
              <a:cxnLst/>
              <a:rect l="l" t="t" r="r" b="b"/>
              <a:pathLst>
                <a:path w="13811" h="24752" extrusionOk="0">
                  <a:moveTo>
                    <a:pt x="1735" y="0"/>
                  </a:moveTo>
                  <a:cubicBezTo>
                    <a:pt x="768" y="0"/>
                    <a:pt x="1" y="668"/>
                    <a:pt x="1" y="1501"/>
                  </a:cubicBezTo>
                  <a:lnTo>
                    <a:pt x="1" y="23250"/>
                  </a:lnTo>
                  <a:cubicBezTo>
                    <a:pt x="1" y="24084"/>
                    <a:pt x="768" y="24751"/>
                    <a:pt x="1735" y="24751"/>
                  </a:cubicBezTo>
                  <a:lnTo>
                    <a:pt x="12076" y="24751"/>
                  </a:lnTo>
                  <a:cubicBezTo>
                    <a:pt x="13010" y="24751"/>
                    <a:pt x="13777" y="24084"/>
                    <a:pt x="13777" y="23250"/>
                  </a:cubicBezTo>
                  <a:lnTo>
                    <a:pt x="13811" y="1501"/>
                  </a:lnTo>
                  <a:cubicBezTo>
                    <a:pt x="13811" y="668"/>
                    <a:pt x="13043" y="0"/>
                    <a:pt x="12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4"/>
            <p:cNvSpPr/>
            <p:nvPr/>
          </p:nvSpPr>
          <p:spPr>
            <a:xfrm>
              <a:off x="5377575" y="3443914"/>
              <a:ext cx="263197" cy="465832"/>
            </a:xfrm>
            <a:custGeom>
              <a:avLst/>
              <a:gdLst/>
              <a:ahLst/>
              <a:cxnLst/>
              <a:rect l="l" t="t" r="r" b="b"/>
              <a:pathLst>
                <a:path w="14211" h="25152" extrusionOk="0">
                  <a:moveTo>
                    <a:pt x="12276" y="401"/>
                  </a:moveTo>
                  <a:cubicBezTo>
                    <a:pt x="12676" y="401"/>
                    <a:pt x="13077" y="534"/>
                    <a:pt x="13343" y="801"/>
                  </a:cubicBezTo>
                  <a:cubicBezTo>
                    <a:pt x="13644" y="1034"/>
                    <a:pt x="13777" y="1368"/>
                    <a:pt x="13777" y="1701"/>
                  </a:cubicBezTo>
                  <a:lnTo>
                    <a:pt x="13777" y="23450"/>
                  </a:lnTo>
                  <a:cubicBezTo>
                    <a:pt x="13777" y="24151"/>
                    <a:pt x="13110" y="24751"/>
                    <a:pt x="12276" y="24751"/>
                  </a:cubicBezTo>
                  <a:lnTo>
                    <a:pt x="1935" y="24751"/>
                  </a:lnTo>
                  <a:cubicBezTo>
                    <a:pt x="1502" y="24751"/>
                    <a:pt x="1135" y="24618"/>
                    <a:pt x="834" y="24351"/>
                  </a:cubicBezTo>
                  <a:cubicBezTo>
                    <a:pt x="568" y="24117"/>
                    <a:pt x="401" y="23784"/>
                    <a:pt x="401" y="23450"/>
                  </a:cubicBezTo>
                  <a:lnTo>
                    <a:pt x="401" y="1701"/>
                  </a:lnTo>
                  <a:cubicBezTo>
                    <a:pt x="401" y="1001"/>
                    <a:pt x="1101" y="401"/>
                    <a:pt x="1935" y="401"/>
                  </a:cubicBezTo>
                  <a:close/>
                  <a:moveTo>
                    <a:pt x="1935" y="0"/>
                  </a:moveTo>
                  <a:cubicBezTo>
                    <a:pt x="868" y="0"/>
                    <a:pt x="1" y="767"/>
                    <a:pt x="1" y="1701"/>
                  </a:cubicBezTo>
                  <a:lnTo>
                    <a:pt x="1" y="23450"/>
                  </a:lnTo>
                  <a:cubicBezTo>
                    <a:pt x="1" y="23917"/>
                    <a:pt x="201" y="24351"/>
                    <a:pt x="568" y="24651"/>
                  </a:cubicBezTo>
                  <a:cubicBezTo>
                    <a:pt x="935" y="24985"/>
                    <a:pt x="1402" y="25152"/>
                    <a:pt x="1935" y="25152"/>
                  </a:cubicBezTo>
                  <a:lnTo>
                    <a:pt x="12276" y="25152"/>
                  </a:lnTo>
                  <a:cubicBezTo>
                    <a:pt x="13343" y="25152"/>
                    <a:pt x="14211" y="24384"/>
                    <a:pt x="14211" y="23450"/>
                  </a:cubicBezTo>
                  <a:lnTo>
                    <a:pt x="14211" y="1701"/>
                  </a:lnTo>
                  <a:cubicBezTo>
                    <a:pt x="14211" y="1234"/>
                    <a:pt x="14011" y="801"/>
                    <a:pt x="13644" y="501"/>
                  </a:cubicBezTo>
                  <a:cubicBezTo>
                    <a:pt x="13277" y="167"/>
                    <a:pt x="12776" y="0"/>
                    <a:pt x="12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4"/>
            <p:cNvSpPr/>
            <p:nvPr/>
          </p:nvSpPr>
          <p:spPr>
            <a:xfrm>
              <a:off x="5480753" y="3468621"/>
              <a:ext cx="56859" cy="11131"/>
            </a:xfrm>
            <a:custGeom>
              <a:avLst/>
              <a:gdLst/>
              <a:ahLst/>
              <a:cxnLst/>
              <a:rect l="l" t="t" r="r" b="b"/>
              <a:pathLst>
                <a:path w="3070" h="601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lnTo>
                    <a:pt x="2769" y="601"/>
                  </a:lnTo>
                  <a:cubicBezTo>
                    <a:pt x="2936" y="601"/>
                    <a:pt x="3069" y="468"/>
                    <a:pt x="3069" y="301"/>
                  </a:cubicBezTo>
                  <a:cubicBezTo>
                    <a:pt x="3069" y="234"/>
                    <a:pt x="3036" y="167"/>
                    <a:pt x="3002" y="101"/>
                  </a:cubicBezTo>
                  <a:cubicBezTo>
                    <a:pt x="2936" y="34"/>
                    <a:pt x="2836" y="1"/>
                    <a:pt x="2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4"/>
            <p:cNvSpPr/>
            <p:nvPr/>
          </p:nvSpPr>
          <p:spPr>
            <a:xfrm>
              <a:off x="5472715" y="3864019"/>
              <a:ext cx="72305" cy="22243"/>
            </a:xfrm>
            <a:custGeom>
              <a:avLst/>
              <a:gdLst/>
              <a:ahLst/>
              <a:cxnLst/>
              <a:rect l="l" t="t" r="r" b="b"/>
              <a:pathLst>
                <a:path w="3904" h="1201" extrusionOk="0">
                  <a:moveTo>
                    <a:pt x="468" y="400"/>
                  </a:moveTo>
                  <a:lnTo>
                    <a:pt x="3470" y="434"/>
                  </a:lnTo>
                  <a:lnTo>
                    <a:pt x="3470" y="767"/>
                  </a:lnTo>
                  <a:lnTo>
                    <a:pt x="434" y="767"/>
                  </a:lnTo>
                  <a:lnTo>
                    <a:pt x="468" y="400"/>
                  </a:lnTo>
                  <a:close/>
                  <a:moveTo>
                    <a:pt x="468" y="0"/>
                  </a:moveTo>
                  <a:cubicBezTo>
                    <a:pt x="201" y="0"/>
                    <a:pt x="1" y="200"/>
                    <a:pt x="1" y="434"/>
                  </a:cubicBezTo>
                  <a:lnTo>
                    <a:pt x="1" y="767"/>
                  </a:lnTo>
                  <a:cubicBezTo>
                    <a:pt x="1" y="867"/>
                    <a:pt x="67" y="967"/>
                    <a:pt x="134" y="1068"/>
                  </a:cubicBezTo>
                  <a:cubicBezTo>
                    <a:pt x="234" y="1134"/>
                    <a:pt x="334" y="1201"/>
                    <a:pt x="468" y="1201"/>
                  </a:cubicBezTo>
                  <a:lnTo>
                    <a:pt x="3436" y="1201"/>
                  </a:lnTo>
                  <a:cubicBezTo>
                    <a:pt x="3703" y="1201"/>
                    <a:pt x="3903" y="1001"/>
                    <a:pt x="3903" y="767"/>
                  </a:cubicBezTo>
                  <a:lnTo>
                    <a:pt x="3903" y="434"/>
                  </a:lnTo>
                  <a:cubicBezTo>
                    <a:pt x="3903" y="200"/>
                    <a:pt x="3703" y="0"/>
                    <a:pt x="3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4"/>
            <p:cNvSpPr/>
            <p:nvPr/>
          </p:nvSpPr>
          <p:spPr>
            <a:xfrm>
              <a:off x="5389928" y="3500124"/>
              <a:ext cx="239102" cy="342281"/>
            </a:xfrm>
            <a:custGeom>
              <a:avLst/>
              <a:gdLst/>
              <a:ahLst/>
              <a:cxnLst/>
              <a:rect l="l" t="t" r="r" b="b"/>
              <a:pathLst>
                <a:path w="12910" h="18481" extrusionOk="0">
                  <a:moveTo>
                    <a:pt x="1" y="1"/>
                  </a:moveTo>
                  <a:lnTo>
                    <a:pt x="12910" y="1"/>
                  </a:lnTo>
                  <a:lnTo>
                    <a:pt x="12910" y="18481"/>
                  </a:lnTo>
                  <a:lnTo>
                    <a:pt x="1" y="184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4"/>
            <p:cNvSpPr/>
            <p:nvPr/>
          </p:nvSpPr>
          <p:spPr>
            <a:xfrm>
              <a:off x="5385613" y="3496420"/>
              <a:ext cx="247751" cy="350319"/>
            </a:xfrm>
            <a:custGeom>
              <a:avLst/>
              <a:gdLst/>
              <a:ahLst/>
              <a:cxnLst/>
              <a:rect l="l" t="t" r="r" b="b"/>
              <a:pathLst>
                <a:path w="13377" h="18915" extrusionOk="0">
                  <a:moveTo>
                    <a:pt x="12943" y="401"/>
                  </a:moveTo>
                  <a:lnTo>
                    <a:pt x="12943" y="18480"/>
                  </a:lnTo>
                  <a:lnTo>
                    <a:pt x="434" y="18480"/>
                  </a:lnTo>
                  <a:lnTo>
                    <a:pt x="434" y="401"/>
                  </a:lnTo>
                  <a:close/>
                  <a:moveTo>
                    <a:pt x="234" y="1"/>
                  </a:moveTo>
                  <a:cubicBezTo>
                    <a:pt x="100" y="1"/>
                    <a:pt x="34" y="101"/>
                    <a:pt x="34" y="201"/>
                  </a:cubicBezTo>
                  <a:lnTo>
                    <a:pt x="0" y="18714"/>
                  </a:lnTo>
                  <a:cubicBezTo>
                    <a:pt x="0" y="18747"/>
                    <a:pt x="34" y="18814"/>
                    <a:pt x="67" y="18847"/>
                  </a:cubicBezTo>
                  <a:cubicBezTo>
                    <a:pt x="100" y="18881"/>
                    <a:pt x="167" y="18914"/>
                    <a:pt x="234" y="18914"/>
                  </a:cubicBezTo>
                  <a:lnTo>
                    <a:pt x="13143" y="18914"/>
                  </a:lnTo>
                  <a:cubicBezTo>
                    <a:pt x="13276" y="18914"/>
                    <a:pt x="13343" y="18814"/>
                    <a:pt x="13343" y="18714"/>
                  </a:cubicBezTo>
                  <a:lnTo>
                    <a:pt x="13376" y="201"/>
                  </a:lnTo>
                  <a:cubicBezTo>
                    <a:pt x="13376" y="167"/>
                    <a:pt x="13343" y="101"/>
                    <a:pt x="13310" y="67"/>
                  </a:cubicBezTo>
                  <a:cubicBezTo>
                    <a:pt x="13276" y="34"/>
                    <a:pt x="13210" y="1"/>
                    <a:pt x="1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4"/>
            <p:cNvSpPr/>
            <p:nvPr/>
          </p:nvSpPr>
          <p:spPr>
            <a:xfrm>
              <a:off x="5435656" y="3606396"/>
              <a:ext cx="149517" cy="177947"/>
            </a:xfrm>
            <a:custGeom>
              <a:avLst/>
              <a:gdLst/>
              <a:ahLst/>
              <a:cxnLst/>
              <a:rect l="l" t="t" r="r" b="b"/>
              <a:pathLst>
                <a:path w="8073" h="9608" extrusionOk="0">
                  <a:moveTo>
                    <a:pt x="4036" y="3002"/>
                  </a:moveTo>
                  <a:cubicBezTo>
                    <a:pt x="4403" y="3002"/>
                    <a:pt x="4670" y="3136"/>
                    <a:pt x="4837" y="3336"/>
                  </a:cubicBezTo>
                  <a:cubicBezTo>
                    <a:pt x="5037" y="3569"/>
                    <a:pt x="5104" y="3903"/>
                    <a:pt x="5104" y="4370"/>
                  </a:cubicBezTo>
                  <a:lnTo>
                    <a:pt x="5104" y="5371"/>
                  </a:lnTo>
                  <a:cubicBezTo>
                    <a:pt x="5104" y="5804"/>
                    <a:pt x="5037" y="6171"/>
                    <a:pt x="4837" y="6371"/>
                  </a:cubicBezTo>
                  <a:cubicBezTo>
                    <a:pt x="4670" y="6605"/>
                    <a:pt x="4403" y="6705"/>
                    <a:pt x="4036" y="6705"/>
                  </a:cubicBezTo>
                  <a:cubicBezTo>
                    <a:pt x="3669" y="6705"/>
                    <a:pt x="3403" y="6605"/>
                    <a:pt x="3202" y="6371"/>
                  </a:cubicBezTo>
                  <a:cubicBezTo>
                    <a:pt x="3036" y="6171"/>
                    <a:pt x="2969" y="5804"/>
                    <a:pt x="2969" y="5371"/>
                  </a:cubicBezTo>
                  <a:lnTo>
                    <a:pt x="2969" y="4370"/>
                  </a:lnTo>
                  <a:cubicBezTo>
                    <a:pt x="2969" y="3469"/>
                    <a:pt x="3303" y="3002"/>
                    <a:pt x="4036" y="3002"/>
                  </a:cubicBezTo>
                  <a:close/>
                  <a:moveTo>
                    <a:pt x="4036" y="0"/>
                  </a:moveTo>
                  <a:cubicBezTo>
                    <a:pt x="3169" y="0"/>
                    <a:pt x="2402" y="167"/>
                    <a:pt x="1801" y="467"/>
                  </a:cubicBezTo>
                  <a:cubicBezTo>
                    <a:pt x="1201" y="801"/>
                    <a:pt x="767" y="1268"/>
                    <a:pt x="467" y="1868"/>
                  </a:cubicBezTo>
                  <a:cubicBezTo>
                    <a:pt x="167" y="2502"/>
                    <a:pt x="0" y="3303"/>
                    <a:pt x="0" y="4270"/>
                  </a:cubicBezTo>
                  <a:cubicBezTo>
                    <a:pt x="0" y="4503"/>
                    <a:pt x="0" y="4737"/>
                    <a:pt x="0" y="4970"/>
                  </a:cubicBezTo>
                  <a:lnTo>
                    <a:pt x="0" y="5704"/>
                  </a:lnTo>
                  <a:cubicBezTo>
                    <a:pt x="0" y="6572"/>
                    <a:pt x="167" y="7305"/>
                    <a:pt x="467" y="7872"/>
                  </a:cubicBezTo>
                  <a:cubicBezTo>
                    <a:pt x="767" y="8473"/>
                    <a:pt x="1201" y="8907"/>
                    <a:pt x="1801" y="9173"/>
                  </a:cubicBezTo>
                  <a:cubicBezTo>
                    <a:pt x="2402" y="9474"/>
                    <a:pt x="3136" y="9607"/>
                    <a:pt x="4036" y="9607"/>
                  </a:cubicBezTo>
                  <a:lnTo>
                    <a:pt x="5638" y="9607"/>
                  </a:lnTo>
                  <a:lnTo>
                    <a:pt x="5638" y="8673"/>
                  </a:lnTo>
                  <a:lnTo>
                    <a:pt x="4036" y="8673"/>
                  </a:lnTo>
                  <a:cubicBezTo>
                    <a:pt x="3369" y="8673"/>
                    <a:pt x="2802" y="8573"/>
                    <a:pt x="2335" y="8339"/>
                  </a:cubicBezTo>
                  <a:cubicBezTo>
                    <a:pt x="1902" y="8139"/>
                    <a:pt x="1535" y="7806"/>
                    <a:pt x="1334" y="7339"/>
                  </a:cubicBezTo>
                  <a:cubicBezTo>
                    <a:pt x="1101" y="6905"/>
                    <a:pt x="1001" y="6371"/>
                    <a:pt x="1001" y="5704"/>
                  </a:cubicBezTo>
                  <a:lnTo>
                    <a:pt x="1001" y="4970"/>
                  </a:lnTo>
                  <a:cubicBezTo>
                    <a:pt x="1001" y="4737"/>
                    <a:pt x="1001" y="4503"/>
                    <a:pt x="1001" y="4270"/>
                  </a:cubicBezTo>
                  <a:cubicBezTo>
                    <a:pt x="1001" y="3503"/>
                    <a:pt x="1101" y="2902"/>
                    <a:pt x="1334" y="2402"/>
                  </a:cubicBezTo>
                  <a:cubicBezTo>
                    <a:pt x="1568" y="1902"/>
                    <a:pt x="1902" y="1535"/>
                    <a:pt x="2369" y="1301"/>
                  </a:cubicBezTo>
                  <a:cubicBezTo>
                    <a:pt x="2802" y="1034"/>
                    <a:pt x="3369" y="901"/>
                    <a:pt x="4036" y="901"/>
                  </a:cubicBezTo>
                  <a:cubicBezTo>
                    <a:pt x="4704" y="901"/>
                    <a:pt x="5271" y="1034"/>
                    <a:pt x="5704" y="1301"/>
                  </a:cubicBezTo>
                  <a:cubicBezTo>
                    <a:pt x="6171" y="1535"/>
                    <a:pt x="6505" y="1902"/>
                    <a:pt x="6738" y="2402"/>
                  </a:cubicBezTo>
                  <a:cubicBezTo>
                    <a:pt x="6972" y="2902"/>
                    <a:pt x="7072" y="3503"/>
                    <a:pt x="7072" y="4237"/>
                  </a:cubicBezTo>
                  <a:lnTo>
                    <a:pt x="7072" y="6004"/>
                  </a:lnTo>
                  <a:cubicBezTo>
                    <a:pt x="7072" y="6271"/>
                    <a:pt x="7039" y="6471"/>
                    <a:pt x="6972" y="6572"/>
                  </a:cubicBezTo>
                  <a:cubicBezTo>
                    <a:pt x="6905" y="6705"/>
                    <a:pt x="6772" y="6772"/>
                    <a:pt x="6605" y="6772"/>
                  </a:cubicBezTo>
                  <a:cubicBezTo>
                    <a:pt x="6438" y="6772"/>
                    <a:pt x="6338" y="6705"/>
                    <a:pt x="6238" y="6572"/>
                  </a:cubicBezTo>
                  <a:cubicBezTo>
                    <a:pt x="6171" y="6438"/>
                    <a:pt x="6138" y="6238"/>
                    <a:pt x="6138" y="6004"/>
                  </a:cubicBezTo>
                  <a:lnTo>
                    <a:pt x="6138" y="4403"/>
                  </a:lnTo>
                  <a:cubicBezTo>
                    <a:pt x="6138" y="3603"/>
                    <a:pt x="5971" y="3036"/>
                    <a:pt x="5604" y="2635"/>
                  </a:cubicBezTo>
                  <a:cubicBezTo>
                    <a:pt x="5271" y="2235"/>
                    <a:pt x="4737" y="2035"/>
                    <a:pt x="4036" y="2035"/>
                  </a:cubicBezTo>
                  <a:cubicBezTo>
                    <a:pt x="3336" y="2035"/>
                    <a:pt x="2802" y="2235"/>
                    <a:pt x="2469" y="2635"/>
                  </a:cubicBezTo>
                  <a:cubicBezTo>
                    <a:pt x="2102" y="3002"/>
                    <a:pt x="1935" y="3603"/>
                    <a:pt x="1935" y="4403"/>
                  </a:cubicBezTo>
                  <a:lnTo>
                    <a:pt x="1935" y="5304"/>
                  </a:lnTo>
                  <a:cubicBezTo>
                    <a:pt x="1935" y="6105"/>
                    <a:pt x="2068" y="6705"/>
                    <a:pt x="2402" y="7072"/>
                  </a:cubicBezTo>
                  <a:cubicBezTo>
                    <a:pt x="2702" y="7472"/>
                    <a:pt x="3169" y="7672"/>
                    <a:pt x="3803" y="7672"/>
                  </a:cubicBezTo>
                  <a:cubicBezTo>
                    <a:pt x="4237" y="7672"/>
                    <a:pt x="4603" y="7572"/>
                    <a:pt x="4870" y="7372"/>
                  </a:cubicBezTo>
                  <a:cubicBezTo>
                    <a:pt x="5004" y="7239"/>
                    <a:pt x="5137" y="7105"/>
                    <a:pt x="5204" y="6938"/>
                  </a:cubicBezTo>
                  <a:cubicBezTo>
                    <a:pt x="5271" y="7072"/>
                    <a:pt x="5337" y="7172"/>
                    <a:pt x="5437" y="7272"/>
                  </a:cubicBezTo>
                  <a:cubicBezTo>
                    <a:pt x="5671" y="7539"/>
                    <a:pt x="6071" y="7672"/>
                    <a:pt x="6572" y="7672"/>
                  </a:cubicBezTo>
                  <a:cubicBezTo>
                    <a:pt x="7072" y="7672"/>
                    <a:pt x="7439" y="7539"/>
                    <a:pt x="7672" y="7239"/>
                  </a:cubicBezTo>
                  <a:cubicBezTo>
                    <a:pt x="7939" y="6972"/>
                    <a:pt x="8073" y="6505"/>
                    <a:pt x="8073" y="5904"/>
                  </a:cubicBezTo>
                  <a:lnTo>
                    <a:pt x="8073" y="4270"/>
                  </a:lnTo>
                  <a:cubicBezTo>
                    <a:pt x="8039" y="3303"/>
                    <a:pt x="7906" y="2535"/>
                    <a:pt x="7606" y="1902"/>
                  </a:cubicBezTo>
                  <a:cubicBezTo>
                    <a:pt x="7305" y="1268"/>
                    <a:pt x="6872" y="801"/>
                    <a:pt x="6271" y="467"/>
                  </a:cubicBezTo>
                  <a:cubicBezTo>
                    <a:pt x="5671" y="167"/>
                    <a:pt x="4937" y="0"/>
                    <a:pt x="4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4"/>
            <p:cNvSpPr/>
            <p:nvPr/>
          </p:nvSpPr>
          <p:spPr>
            <a:xfrm>
              <a:off x="5431951" y="3602692"/>
              <a:ext cx="156926" cy="185966"/>
            </a:xfrm>
            <a:custGeom>
              <a:avLst/>
              <a:gdLst/>
              <a:ahLst/>
              <a:cxnLst/>
              <a:rect l="l" t="t" r="r" b="b"/>
              <a:pathLst>
                <a:path w="8473" h="10041" extrusionOk="0">
                  <a:moveTo>
                    <a:pt x="4236" y="3436"/>
                  </a:moveTo>
                  <a:cubicBezTo>
                    <a:pt x="4537" y="3436"/>
                    <a:pt x="4737" y="3503"/>
                    <a:pt x="4870" y="3703"/>
                  </a:cubicBezTo>
                  <a:cubicBezTo>
                    <a:pt x="5037" y="3869"/>
                    <a:pt x="5104" y="4170"/>
                    <a:pt x="5104" y="4570"/>
                  </a:cubicBezTo>
                  <a:lnTo>
                    <a:pt x="5104" y="5571"/>
                  </a:lnTo>
                  <a:cubicBezTo>
                    <a:pt x="5104" y="5971"/>
                    <a:pt x="5037" y="6271"/>
                    <a:pt x="4870" y="6471"/>
                  </a:cubicBezTo>
                  <a:cubicBezTo>
                    <a:pt x="4737" y="6638"/>
                    <a:pt x="4537" y="6705"/>
                    <a:pt x="4236" y="6705"/>
                  </a:cubicBezTo>
                  <a:cubicBezTo>
                    <a:pt x="3936" y="6705"/>
                    <a:pt x="3736" y="6638"/>
                    <a:pt x="3569" y="6471"/>
                  </a:cubicBezTo>
                  <a:cubicBezTo>
                    <a:pt x="3436" y="6271"/>
                    <a:pt x="3369" y="5971"/>
                    <a:pt x="3369" y="5571"/>
                  </a:cubicBezTo>
                  <a:lnTo>
                    <a:pt x="3369" y="4570"/>
                  </a:lnTo>
                  <a:cubicBezTo>
                    <a:pt x="3369" y="3569"/>
                    <a:pt x="3836" y="3436"/>
                    <a:pt x="4236" y="3436"/>
                  </a:cubicBezTo>
                  <a:close/>
                  <a:moveTo>
                    <a:pt x="4236" y="3002"/>
                  </a:moveTo>
                  <a:cubicBezTo>
                    <a:pt x="3636" y="3002"/>
                    <a:pt x="2935" y="3269"/>
                    <a:pt x="2935" y="4570"/>
                  </a:cubicBezTo>
                  <a:lnTo>
                    <a:pt x="2935" y="5571"/>
                  </a:lnTo>
                  <a:cubicBezTo>
                    <a:pt x="2935" y="6071"/>
                    <a:pt x="3036" y="6438"/>
                    <a:pt x="3269" y="6705"/>
                  </a:cubicBezTo>
                  <a:cubicBezTo>
                    <a:pt x="3469" y="6972"/>
                    <a:pt x="3803" y="7138"/>
                    <a:pt x="4236" y="7138"/>
                  </a:cubicBezTo>
                  <a:cubicBezTo>
                    <a:pt x="4670" y="7138"/>
                    <a:pt x="4970" y="6972"/>
                    <a:pt x="5204" y="6705"/>
                  </a:cubicBezTo>
                  <a:cubicBezTo>
                    <a:pt x="5404" y="6438"/>
                    <a:pt x="5537" y="6071"/>
                    <a:pt x="5537" y="5571"/>
                  </a:cubicBezTo>
                  <a:lnTo>
                    <a:pt x="5537" y="4537"/>
                  </a:lnTo>
                  <a:cubicBezTo>
                    <a:pt x="5537" y="4070"/>
                    <a:pt x="5404" y="3669"/>
                    <a:pt x="5204" y="3402"/>
                  </a:cubicBezTo>
                  <a:cubicBezTo>
                    <a:pt x="4970" y="3136"/>
                    <a:pt x="4670" y="3002"/>
                    <a:pt x="4236" y="3002"/>
                  </a:cubicBezTo>
                  <a:close/>
                  <a:moveTo>
                    <a:pt x="4236" y="400"/>
                  </a:moveTo>
                  <a:cubicBezTo>
                    <a:pt x="5104" y="400"/>
                    <a:pt x="5804" y="567"/>
                    <a:pt x="6371" y="867"/>
                  </a:cubicBezTo>
                  <a:cubicBezTo>
                    <a:pt x="6905" y="1168"/>
                    <a:pt x="7339" y="1601"/>
                    <a:pt x="7605" y="2202"/>
                  </a:cubicBezTo>
                  <a:cubicBezTo>
                    <a:pt x="7906" y="2802"/>
                    <a:pt x="8039" y="3569"/>
                    <a:pt x="8039" y="4470"/>
                  </a:cubicBezTo>
                  <a:lnTo>
                    <a:pt x="8039" y="6104"/>
                  </a:lnTo>
                  <a:cubicBezTo>
                    <a:pt x="8039" y="6671"/>
                    <a:pt x="7939" y="7072"/>
                    <a:pt x="7706" y="7305"/>
                  </a:cubicBezTo>
                  <a:cubicBezTo>
                    <a:pt x="7505" y="7572"/>
                    <a:pt x="7205" y="7672"/>
                    <a:pt x="6772" y="7672"/>
                  </a:cubicBezTo>
                  <a:cubicBezTo>
                    <a:pt x="6305" y="7672"/>
                    <a:pt x="6004" y="7572"/>
                    <a:pt x="5771" y="7339"/>
                  </a:cubicBezTo>
                  <a:cubicBezTo>
                    <a:pt x="5704" y="7272"/>
                    <a:pt x="5671" y="7172"/>
                    <a:pt x="5604" y="7038"/>
                  </a:cubicBezTo>
                  <a:lnTo>
                    <a:pt x="5404" y="6638"/>
                  </a:lnTo>
                  <a:lnTo>
                    <a:pt x="5237" y="7038"/>
                  </a:lnTo>
                  <a:cubicBezTo>
                    <a:pt x="5137" y="7205"/>
                    <a:pt x="5070" y="7339"/>
                    <a:pt x="4937" y="7405"/>
                  </a:cubicBezTo>
                  <a:cubicBezTo>
                    <a:pt x="4703" y="7605"/>
                    <a:pt x="4403" y="7672"/>
                    <a:pt x="3970" y="7672"/>
                  </a:cubicBezTo>
                  <a:cubicBezTo>
                    <a:pt x="3436" y="7672"/>
                    <a:pt x="3036" y="7505"/>
                    <a:pt x="2769" y="7172"/>
                  </a:cubicBezTo>
                  <a:cubicBezTo>
                    <a:pt x="2468" y="6805"/>
                    <a:pt x="2335" y="6271"/>
                    <a:pt x="2335" y="5537"/>
                  </a:cubicBezTo>
                  <a:lnTo>
                    <a:pt x="2335" y="4603"/>
                  </a:lnTo>
                  <a:cubicBezTo>
                    <a:pt x="2335" y="3869"/>
                    <a:pt x="2502" y="3336"/>
                    <a:pt x="2802" y="2969"/>
                  </a:cubicBezTo>
                  <a:cubicBezTo>
                    <a:pt x="3136" y="2635"/>
                    <a:pt x="3603" y="2468"/>
                    <a:pt x="4236" y="2468"/>
                  </a:cubicBezTo>
                  <a:cubicBezTo>
                    <a:pt x="4870" y="2468"/>
                    <a:pt x="5337" y="2635"/>
                    <a:pt x="5671" y="2969"/>
                  </a:cubicBezTo>
                  <a:cubicBezTo>
                    <a:pt x="5971" y="3336"/>
                    <a:pt x="6138" y="3869"/>
                    <a:pt x="6138" y="4603"/>
                  </a:cubicBezTo>
                  <a:lnTo>
                    <a:pt x="6138" y="6204"/>
                  </a:lnTo>
                  <a:cubicBezTo>
                    <a:pt x="6138" y="6505"/>
                    <a:pt x="6171" y="6738"/>
                    <a:pt x="6271" y="6872"/>
                  </a:cubicBezTo>
                  <a:cubicBezTo>
                    <a:pt x="6405" y="7072"/>
                    <a:pt x="6571" y="7172"/>
                    <a:pt x="6805" y="7172"/>
                  </a:cubicBezTo>
                  <a:cubicBezTo>
                    <a:pt x="7105" y="7172"/>
                    <a:pt x="7272" y="7038"/>
                    <a:pt x="7339" y="6905"/>
                  </a:cubicBezTo>
                  <a:cubicBezTo>
                    <a:pt x="7439" y="6738"/>
                    <a:pt x="7505" y="6538"/>
                    <a:pt x="7505" y="6204"/>
                  </a:cubicBezTo>
                  <a:lnTo>
                    <a:pt x="7505" y="4470"/>
                  </a:lnTo>
                  <a:cubicBezTo>
                    <a:pt x="7505" y="3703"/>
                    <a:pt x="7372" y="3036"/>
                    <a:pt x="7138" y="2535"/>
                  </a:cubicBezTo>
                  <a:cubicBezTo>
                    <a:pt x="6872" y="2001"/>
                    <a:pt x="6505" y="1568"/>
                    <a:pt x="6038" y="1301"/>
                  </a:cubicBezTo>
                  <a:cubicBezTo>
                    <a:pt x="5537" y="1034"/>
                    <a:pt x="4937" y="901"/>
                    <a:pt x="4270" y="901"/>
                  </a:cubicBezTo>
                  <a:cubicBezTo>
                    <a:pt x="3536" y="901"/>
                    <a:pt x="2935" y="1034"/>
                    <a:pt x="2468" y="1301"/>
                  </a:cubicBezTo>
                  <a:cubicBezTo>
                    <a:pt x="1968" y="1568"/>
                    <a:pt x="1601" y="1968"/>
                    <a:pt x="1368" y="2502"/>
                  </a:cubicBezTo>
                  <a:cubicBezTo>
                    <a:pt x="1101" y="3036"/>
                    <a:pt x="1001" y="3669"/>
                    <a:pt x="967" y="4470"/>
                  </a:cubicBezTo>
                  <a:cubicBezTo>
                    <a:pt x="967" y="4703"/>
                    <a:pt x="967" y="4937"/>
                    <a:pt x="967" y="5170"/>
                  </a:cubicBezTo>
                  <a:lnTo>
                    <a:pt x="967" y="5904"/>
                  </a:lnTo>
                  <a:cubicBezTo>
                    <a:pt x="967" y="6605"/>
                    <a:pt x="1101" y="7172"/>
                    <a:pt x="1334" y="7639"/>
                  </a:cubicBezTo>
                  <a:cubicBezTo>
                    <a:pt x="1601" y="8139"/>
                    <a:pt x="1968" y="8506"/>
                    <a:pt x="2468" y="8740"/>
                  </a:cubicBezTo>
                  <a:cubicBezTo>
                    <a:pt x="2935" y="8973"/>
                    <a:pt x="3536" y="9107"/>
                    <a:pt x="4270" y="9107"/>
                  </a:cubicBezTo>
                  <a:lnTo>
                    <a:pt x="5637" y="9107"/>
                  </a:lnTo>
                  <a:lnTo>
                    <a:pt x="5637" y="9607"/>
                  </a:lnTo>
                  <a:lnTo>
                    <a:pt x="4270" y="9607"/>
                  </a:lnTo>
                  <a:cubicBezTo>
                    <a:pt x="3402" y="9607"/>
                    <a:pt x="2669" y="9473"/>
                    <a:pt x="2102" y="9207"/>
                  </a:cubicBezTo>
                  <a:cubicBezTo>
                    <a:pt x="1534" y="8940"/>
                    <a:pt x="1134" y="8539"/>
                    <a:pt x="834" y="8006"/>
                  </a:cubicBezTo>
                  <a:cubicBezTo>
                    <a:pt x="567" y="7439"/>
                    <a:pt x="434" y="6738"/>
                    <a:pt x="434" y="5904"/>
                  </a:cubicBezTo>
                  <a:lnTo>
                    <a:pt x="434" y="5170"/>
                  </a:lnTo>
                  <a:cubicBezTo>
                    <a:pt x="434" y="4937"/>
                    <a:pt x="434" y="4703"/>
                    <a:pt x="434" y="4470"/>
                  </a:cubicBezTo>
                  <a:cubicBezTo>
                    <a:pt x="434" y="3536"/>
                    <a:pt x="567" y="2769"/>
                    <a:pt x="867" y="2168"/>
                  </a:cubicBezTo>
                  <a:cubicBezTo>
                    <a:pt x="1134" y="1601"/>
                    <a:pt x="1568" y="1134"/>
                    <a:pt x="2102" y="867"/>
                  </a:cubicBezTo>
                  <a:cubicBezTo>
                    <a:pt x="2669" y="567"/>
                    <a:pt x="3402" y="400"/>
                    <a:pt x="4236" y="400"/>
                  </a:cubicBezTo>
                  <a:close/>
                  <a:moveTo>
                    <a:pt x="4236" y="0"/>
                  </a:moveTo>
                  <a:cubicBezTo>
                    <a:pt x="3336" y="0"/>
                    <a:pt x="2535" y="167"/>
                    <a:pt x="1935" y="500"/>
                  </a:cubicBezTo>
                  <a:cubicBezTo>
                    <a:pt x="1301" y="834"/>
                    <a:pt x="801" y="1334"/>
                    <a:pt x="500" y="2001"/>
                  </a:cubicBezTo>
                  <a:cubicBezTo>
                    <a:pt x="167" y="2635"/>
                    <a:pt x="0" y="3469"/>
                    <a:pt x="0" y="4437"/>
                  </a:cubicBezTo>
                  <a:cubicBezTo>
                    <a:pt x="0" y="4703"/>
                    <a:pt x="0" y="4937"/>
                    <a:pt x="0" y="5170"/>
                  </a:cubicBezTo>
                  <a:lnTo>
                    <a:pt x="0" y="5904"/>
                  </a:lnTo>
                  <a:cubicBezTo>
                    <a:pt x="0" y="6805"/>
                    <a:pt x="167" y="7572"/>
                    <a:pt x="467" y="8173"/>
                  </a:cubicBezTo>
                  <a:cubicBezTo>
                    <a:pt x="801" y="8806"/>
                    <a:pt x="1268" y="9273"/>
                    <a:pt x="1901" y="9574"/>
                  </a:cubicBezTo>
                  <a:cubicBezTo>
                    <a:pt x="2535" y="9874"/>
                    <a:pt x="3336" y="10041"/>
                    <a:pt x="4236" y="10041"/>
                  </a:cubicBezTo>
                  <a:lnTo>
                    <a:pt x="6038" y="10041"/>
                  </a:lnTo>
                  <a:lnTo>
                    <a:pt x="6038" y="8673"/>
                  </a:lnTo>
                  <a:lnTo>
                    <a:pt x="4270" y="8673"/>
                  </a:lnTo>
                  <a:cubicBezTo>
                    <a:pt x="3603" y="8673"/>
                    <a:pt x="3069" y="8573"/>
                    <a:pt x="2635" y="8373"/>
                  </a:cubicBezTo>
                  <a:cubicBezTo>
                    <a:pt x="2202" y="8173"/>
                    <a:pt x="1901" y="7872"/>
                    <a:pt x="1701" y="7472"/>
                  </a:cubicBezTo>
                  <a:cubicBezTo>
                    <a:pt x="1501" y="7038"/>
                    <a:pt x="1401" y="6538"/>
                    <a:pt x="1401" y="5904"/>
                  </a:cubicBezTo>
                  <a:lnTo>
                    <a:pt x="1401" y="5170"/>
                  </a:lnTo>
                  <a:cubicBezTo>
                    <a:pt x="1401" y="4937"/>
                    <a:pt x="1401" y="4703"/>
                    <a:pt x="1401" y="4470"/>
                  </a:cubicBezTo>
                  <a:cubicBezTo>
                    <a:pt x="1401" y="3736"/>
                    <a:pt x="1501" y="3136"/>
                    <a:pt x="1735" y="2669"/>
                  </a:cubicBezTo>
                  <a:cubicBezTo>
                    <a:pt x="1935" y="2235"/>
                    <a:pt x="2235" y="1901"/>
                    <a:pt x="2669" y="1668"/>
                  </a:cubicBezTo>
                  <a:cubicBezTo>
                    <a:pt x="3069" y="1434"/>
                    <a:pt x="3603" y="1334"/>
                    <a:pt x="4236" y="1334"/>
                  </a:cubicBezTo>
                  <a:cubicBezTo>
                    <a:pt x="4870" y="1334"/>
                    <a:pt x="5404" y="1434"/>
                    <a:pt x="5804" y="1668"/>
                  </a:cubicBezTo>
                  <a:cubicBezTo>
                    <a:pt x="6238" y="1901"/>
                    <a:pt x="6538" y="2235"/>
                    <a:pt x="6738" y="2702"/>
                  </a:cubicBezTo>
                  <a:cubicBezTo>
                    <a:pt x="6972" y="3169"/>
                    <a:pt x="7072" y="3736"/>
                    <a:pt x="7072" y="4470"/>
                  </a:cubicBezTo>
                  <a:lnTo>
                    <a:pt x="7072" y="6204"/>
                  </a:lnTo>
                  <a:cubicBezTo>
                    <a:pt x="7072" y="6505"/>
                    <a:pt x="7038" y="6638"/>
                    <a:pt x="7005" y="6671"/>
                  </a:cubicBezTo>
                  <a:cubicBezTo>
                    <a:pt x="6972" y="6705"/>
                    <a:pt x="6938" y="6772"/>
                    <a:pt x="6805" y="6772"/>
                  </a:cubicBezTo>
                  <a:cubicBezTo>
                    <a:pt x="6705" y="6772"/>
                    <a:pt x="6671" y="6705"/>
                    <a:pt x="6638" y="6671"/>
                  </a:cubicBezTo>
                  <a:cubicBezTo>
                    <a:pt x="6605" y="6605"/>
                    <a:pt x="6538" y="6471"/>
                    <a:pt x="6538" y="6204"/>
                  </a:cubicBezTo>
                  <a:lnTo>
                    <a:pt x="6538" y="4603"/>
                  </a:lnTo>
                  <a:cubicBezTo>
                    <a:pt x="6538" y="3769"/>
                    <a:pt x="6338" y="3136"/>
                    <a:pt x="5971" y="2702"/>
                  </a:cubicBezTo>
                  <a:cubicBezTo>
                    <a:pt x="5571" y="2268"/>
                    <a:pt x="5004" y="2035"/>
                    <a:pt x="4236" y="2035"/>
                  </a:cubicBezTo>
                  <a:cubicBezTo>
                    <a:pt x="3469" y="2035"/>
                    <a:pt x="2902" y="2268"/>
                    <a:pt x="2502" y="2702"/>
                  </a:cubicBezTo>
                  <a:cubicBezTo>
                    <a:pt x="2102" y="3136"/>
                    <a:pt x="1935" y="3769"/>
                    <a:pt x="1935" y="4603"/>
                  </a:cubicBezTo>
                  <a:lnTo>
                    <a:pt x="1935" y="5504"/>
                  </a:lnTo>
                  <a:cubicBezTo>
                    <a:pt x="1935" y="6338"/>
                    <a:pt x="2102" y="7005"/>
                    <a:pt x="2435" y="7405"/>
                  </a:cubicBezTo>
                  <a:cubicBezTo>
                    <a:pt x="2769" y="7872"/>
                    <a:pt x="3302" y="8106"/>
                    <a:pt x="3970" y="8106"/>
                  </a:cubicBezTo>
                  <a:cubicBezTo>
                    <a:pt x="4470" y="8106"/>
                    <a:pt x="4904" y="7972"/>
                    <a:pt x="5204" y="7739"/>
                  </a:cubicBezTo>
                  <a:cubicBezTo>
                    <a:pt x="5270" y="7672"/>
                    <a:pt x="5337" y="7605"/>
                    <a:pt x="5404" y="7539"/>
                  </a:cubicBezTo>
                  <a:cubicBezTo>
                    <a:pt x="5437" y="7572"/>
                    <a:pt x="5437" y="7605"/>
                    <a:pt x="5471" y="7605"/>
                  </a:cubicBezTo>
                  <a:cubicBezTo>
                    <a:pt x="5771" y="7939"/>
                    <a:pt x="6204" y="8106"/>
                    <a:pt x="6772" y="8106"/>
                  </a:cubicBezTo>
                  <a:cubicBezTo>
                    <a:pt x="7305" y="8106"/>
                    <a:pt x="7739" y="7939"/>
                    <a:pt x="8039" y="7605"/>
                  </a:cubicBezTo>
                  <a:cubicBezTo>
                    <a:pt x="8306" y="7272"/>
                    <a:pt x="8473" y="6772"/>
                    <a:pt x="8473" y="6104"/>
                  </a:cubicBezTo>
                  <a:lnTo>
                    <a:pt x="8473" y="4470"/>
                  </a:lnTo>
                  <a:cubicBezTo>
                    <a:pt x="8473" y="3503"/>
                    <a:pt x="8306" y="2669"/>
                    <a:pt x="8006" y="2001"/>
                  </a:cubicBezTo>
                  <a:cubicBezTo>
                    <a:pt x="7672" y="1334"/>
                    <a:pt x="7205" y="834"/>
                    <a:pt x="6571" y="500"/>
                  </a:cubicBezTo>
                  <a:cubicBezTo>
                    <a:pt x="5938" y="167"/>
                    <a:pt x="5170" y="0"/>
                    <a:pt x="4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4"/>
            <p:cNvSpPr/>
            <p:nvPr/>
          </p:nvSpPr>
          <p:spPr>
            <a:xfrm>
              <a:off x="5487550" y="3503217"/>
              <a:ext cx="40171" cy="42653"/>
            </a:xfrm>
            <a:custGeom>
              <a:avLst/>
              <a:gdLst/>
              <a:ahLst/>
              <a:cxnLst/>
              <a:rect l="l" t="t" r="r" b="b"/>
              <a:pathLst>
                <a:path w="2169" h="2303" extrusionOk="0">
                  <a:moveTo>
                    <a:pt x="0" y="1"/>
                  </a:moveTo>
                  <a:lnTo>
                    <a:pt x="0" y="2302"/>
                  </a:lnTo>
                  <a:lnTo>
                    <a:pt x="2168" y="2302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4"/>
            <p:cNvSpPr/>
            <p:nvPr/>
          </p:nvSpPr>
          <p:spPr>
            <a:xfrm>
              <a:off x="5483846" y="3499513"/>
              <a:ext cx="48191" cy="50061"/>
            </a:xfrm>
            <a:custGeom>
              <a:avLst/>
              <a:gdLst/>
              <a:ahLst/>
              <a:cxnLst/>
              <a:rect l="l" t="t" r="r" b="b"/>
              <a:pathLst>
                <a:path w="2602" h="2703" extrusionOk="0">
                  <a:moveTo>
                    <a:pt x="2168" y="401"/>
                  </a:moveTo>
                  <a:lnTo>
                    <a:pt x="2168" y="2302"/>
                  </a:lnTo>
                  <a:lnTo>
                    <a:pt x="400" y="2302"/>
                  </a:lnTo>
                  <a:lnTo>
                    <a:pt x="400" y="401"/>
                  </a:lnTo>
                  <a:close/>
                  <a:moveTo>
                    <a:pt x="0" y="0"/>
                  </a:moveTo>
                  <a:lnTo>
                    <a:pt x="0" y="2702"/>
                  </a:lnTo>
                  <a:lnTo>
                    <a:pt x="2602" y="2702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4"/>
            <p:cNvSpPr/>
            <p:nvPr/>
          </p:nvSpPr>
          <p:spPr>
            <a:xfrm>
              <a:off x="5447379" y="3503217"/>
              <a:ext cx="40190" cy="42653"/>
            </a:xfrm>
            <a:custGeom>
              <a:avLst/>
              <a:gdLst/>
              <a:ahLst/>
              <a:cxnLst/>
              <a:rect l="l" t="t" r="r" b="b"/>
              <a:pathLst>
                <a:path w="2170" h="2303" extrusionOk="0">
                  <a:moveTo>
                    <a:pt x="2169" y="2302"/>
                  </a:moveTo>
                  <a:lnTo>
                    <a:pt x="1" y="2302"/>
                  </a:lnTo>
                  <a:lnTo>
                    <a:pt x="234" y="1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4"/>
            <p:cNvSpPr/>
            <p:nvPr/>
          </p:nvSpPr>
          <p:spPr>
            <a:xfrm>
              <a:off x="5443064" y="3498902"/>
              <a:ext cx="48209" cy="50673"/>
            </a:xfrm>
            <a:custGeom>
              <a:avLst/>
              <a:gdLst/>
              <a:ahLst/>
              <a:cxnLst/>
              <a:rect l="l" t="t" r="r" b="b"/>
              <a:pathLst>
                <a:path w="2603" h="2736" extrusionOk="0">
                  <a:moveTo>
                    <a:pt x="2202" y="434"/>
                  </a:moveTo>
                  <a:lnTo>
                    <a:pt x="2202" y="2335"/>
                  </a:lnTo>
                  <a:lnTo>
                    <a:pt x="434" y="2335"/>
                  </a:lnTo>
                  <a:lnTo>
                    <a:pt x="634" y="434"/>
                  </a:lnTo>
                  <a:close/>
                  <a:moveTo>
                    <a:pt x="467" y="0"/>
                  </a:moveTo>
                  <a:cubicBezTo>
                    <a:pt x="367" y="0"/>
                    <a:pt x="267" y="100"/>
                    <a:pt x="267" y="200"/>
                  </a:cubicBezTo>
                  <a:lnTo>
                    <a:pt x="0" y="2502"/>
                  </a:lnTo>
                  <a:cubicBezTo>
                    <a:pt x="0" y="2569"/>
                    <a:pt x="34" y="2635"/>
                    <a:pt x="67" y="2669"/>
                  </a:cubicBezTo>
                  <a:cubicBezTo>
                    <a:pt x="101" y="2702"/>
                    <a:pt x="167" y="2735"/>
                    <a:pt x="234" y="2735"/>
                  </a:cubicBezTo>
                  <a:lnTo>
                    <a:pt x="2402" y="2735"/>
                  </a:lnTo>
                  <a:cubicBezTo>
                    <a:pt x="2502" y="2735"/>
                    <a:pt x="2602" y="2635"/>
                    <a:pt x="2602" y="2535"/>
                  </a:cubicBezTo>
                  <a:lnTo>
                    <a:pt x="2602" y="234"/>
                  </a:lnTo>
                  <a:cubicBezTo>
                    <a:pt x="2602" y="100"/>
                    <a:pt x="2502" y="0"/>
                    <a:pt x="2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4"/>
            <p:cNvSpPr/>
            <p:nvPr/>
          </p:nvSpPr>
          <p:spPr>
            <a:xfrm>
              <a:off x="5405985" y="3503217"/>
              <a:ext cx="45135" cy="42653"/>
            </a:xfrm>
            <a:custGeom>
              <a:avLst/>
              <a:gdLst/>
              <a:ahLst/>
              <a:cxnLst/>
              <a:rect l="l" t="t" r="r" b="b"/>
              <a:pathLst>
                <a:path w="2437" h="2303" extrusionOk="0">
                  <a:moveTo>
                    <a:pt x="234" y="1"/>
                  </a:moveTo>
                  <a:lnTo>
                    <a:pt x="1" y="2302"/>
                  </a:lnTo>
                  <a:lnTo>
                    <a:pt x="2203" y="2302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4"/>
            <p:cNvSpPr/>
            <p:nvPr/>
          </p:nvSpPr>
          <p:spPr>
            <a:xfrm>
              <a:off x="5401670" y="3499513"/>
              <a:ext cx="53766" cy="50061"/>
            </a:xfrm>
            <a:custGeom>
              <a:avLst/>
              <a:gdLst/>
              <a:ahLst/>
              <a:cxnLst/>
              <a:rect l="l" t="t" r="r" b="b"/>
              <a:pathLst>
                <a:path w="2903" h="2703" extrusionOk="0">
                  <a:moveTo>
                    <a:pt x="2436" y="401"/>
                  </a:moveTo>
                  <a:lnTo>
                    <a:pt x="2235" y="2302"/>
                  </a:lnTo>
                  <a:lnTo>
                    <a:pt x="467" y="2302"/>
                  </a:lnTo>
                  <a:lnTo>
                    <a:pt x="668" y="401"/>
                  </a:lnTo>
                  <a:close/>
                  <a:moveTo>
                    <a:pt x="301" y="0"/>
                  </a:moveTo>
                  <a:lnTo>
                    <a:pt x="0" y="2702"/>
                  </a:lnTo>
                  <a:lnTo>
                    <a:pt x="2602" y="270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4"/>
            <p:cNvSpPr/>
            <p:nvPr/>
          </p:nvSpPr>
          <p:spPr>
            <a:xfrm>
              <a:off x="5366462" y="3503217"/>
              <a:ext cx="45116" cy="42653"/>
            </a:xfrm>
            <a:custGeom>
              <a:avLst/>
              <a:gdLst/>
              <a:ahLst/>
              <a:cxnLst/>
              <a:rect l="l" t="t" r="r" b="b"/>
              <a:pathLst>
                <a:path w="2436" h="2303" extrusionOk="0">
                  <a:moveTo>
                    <a:pt x="2168" y="2302"/>
                  </a:moveTo>
                  <a:lnTo>
                    <a:pt x="0" y="2302"/>
                  </a:lnTo>
                  <a:lnTo>
                    <a:pt x="701" y="1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4"/>
            <p:cNvSpPr/>
            <p:nvPr/>
          </p:nvSpPr>
          <p:spPr>
            <a:xfrm>
              <a:off x="5362128" y="3499513"/>
              <a:ext cx="53154" cy="50061"/>
            </a:xfrm>
            <a:custGeom>
              <a:avLst/>
              <a:gdLst/>
              <a:ahLst/>
              <a:cxnLst/>
              <a:rect l="l" t="t" r="r" b="b"/>
              <a:pathLst>
                <a:path w="2870" h="2703" extrusionOk="0">
                  <a:moveTo>
                    <a:pt x="2436" y="401"/>
                  </a:moveTo>
                  <a:lnTo>
                    <a:pt x="2236" y="2302"/>
                  </a:lnTo>
                  <a:lnTo>
                    <a:pt x="501" y="2302"/>
                  </a:lnTo>
                  <a:lnTo>
                    <a:pt x="1068" y="401"/>
                  </a:lnTo>
                  <a:close/>
                  <a:moveTo>
                    <a:pt x="935" y="0"/>
                  </a:moveTo>
                  <a:cubicBezTo>
                    <a:pt x="835" y="0"/>
                    <a:pt x="734" y="34"/>
                    <a:pt x="734" y="134"/>
                  </a:cubicBezTo>
                  <a:lnTo>
                    <a:pt x="34" y="2435"/>
                  </a:lnTo>
                  <a:cubicBezTo>
                    <a:pt x="1" y="2502"/>
                    <a:pt x="34" y="2569"/>
                    <a:pt x="67" y="2636"/>
                  </a:cubicBezTo>
                  <a:cubicBezTo>
                    <a:pt x="101" y="2669"/>
                    <a:pt x="167" y="2702"/>
                    <a:pt x="234" y="2702"/>
                  </a:cubicBezTo>
                  <a:lnTo>
                    <a:pt x="2402" y="2702"/>
                  </a:lnTo>
                  <a:cubicBezTo>
                    <a:pt x="2502" y="2702"/>
                    <a:pt x="2602" y="2636"/>
                    <a:pt x="2602" y="2536"/>
                  </a:cubicBezTo>
                  <a:lnTo>
                    <a:pt x="2869" y="234"/>
                  </a:lnTo>
                  <a:cubicBezTo>
                    <a:pt x="2869" y="167"/>
                    <a:pt x="2836" y="100"/>
                    <a:pt x="2803" y="67"/>
                  </a:cubicBezTo>
                  <a:cubicBezTo>
                    <a:pt x="2769" y="0"/>
                    <a:pt x="2703" y="0"/>
                    <a:pt x="2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4"/>
            <p:cNvSpPr/>
            <p:nvPr/>
          </p:nvSpPr>
          <p:spPr>
            <a:xfrm>
              <a:off x="5365833" y="3545852"/>
              <a:ext cx="40171" cy="12372"/>
            </a:xfrm>
            <a:custGeom>
              <a:avLst/>
              <a:gdLst/>
              <a:ahLst/>
              <a:cxnLst/>
              <a:rect l="l" t="t" r="r" b="b"/>
              <a:pathLst>
                <a:path w="2169" h="668" extrusionOk="0">
                  <a:moveTo>
                    <a:pt x="2169" y="0"/>
                  </a:moveTo>
                  <a:cubicBezTo>
                    <a:pt x="2169" y="367"/>
                    <a:pt x="1702" y="667"/>
                    <a:pt x="1102" y="667"/>
                  </a:cubicBezTo>
                  <a:cubicBezTo>
                    <a:pt x="501" y="667"/>
                    <a:pt x="1" y="367"/>
                    <a:pt x="1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4"/>
            <p:cNvSpPr/>
            <p:nvPr/>
          </p:nvSpPr>
          <p:spPr>
            <a:xfrm>
              <a:off x="5362128" y="3542148"/>
              <a:ext cx="47598" cy="19780"/>
            </a:xfrm>
            <a:custGeom>
              <a:avLst/>
              <a:gdLst/>
              <a:ahLst/>
              <a:cxnLst/>
              <a:rect l="l" t="t" r="r" b="b"/>
              <a:pathLst>
                <a:path w="2570" h="1068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701"/>
                    <a:pt x="568" y="1067"/>
                    <a:pt x="1302" y="1067"/>
                  </a:cubicBezTo>
                  <a:cubicBezTo>
                    <a:pt x="2002" y="1067"/>
                    <a:pt x="2569" y="701"/>
                    <a:pt x="2569" y="200"/>
                  </a:cubicBezTo>
                  <a:cubicBezTo>
                    <a:pt x="2569" y="100"/>
                    <a:pt x="2502" y="0"/>
                    <a:pt x="2369" y="0"/>
                  </a:cubicBezTo>
                  <a:cubicBezTo>
                    <a:pt x="2269" y="0"/>
                    <a:pt x="2169" y="100"/>
                    <a:pt x="2169" y="200"/>
                  </a:cubicBezTo>
                  <a:cubicBezTo>
                    <a:pt x="2169" y="434"/>
                    <a:pt x="1802" y="667"/>
                    <a:pt x="1302" y="667"/>
                  </a:cubicBezTo>
                  <a:cubicBezTo>
                    <a:pt x="801" y="667"/>
                    <a:pt x="401" y="434"/>
                    <a:pt x="401" y="200"/>
                  </a:cubicBez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4"/>
            <p:cNvSpPr/>
            <p:nvPr/>
          </p:nvSpPr>
          <p:spPr>
            <a:xfrm>
              <a:off x="5405985" y="3545852"/>
              <a:ext cx="40190" cy="12372"/>
            </a:xfrm>
            <a:custGeom>
              <a:avLst/>
              <a:gdLst/>
              <a:ahLst/>
              <a:cxnLst/>
              <a:rect l="l" t="t" r="r" b="b"/>
              <a:pathLst>
                <a:path w="2170" h="668" extrusionOk="0">
                  <a:moveTo>
                    <a:pt x="1" y="0"/>
                  </a:moveTo>
                  <a:cubicBezTo>
                    <a:pt x="1" y="367"/>
                    <a:pt x="501" y="667"/>
                    <a:pt x="1102" y="667"/>
                  </a:cubicBezTo>
                  <a:cubicBezTo>
                    <a:pt x="1702" y="667"/>
                    <a:pt x="2169" y="367"/>
                    <a:pt x="2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4"/>
            <p:cNvSpPr/>
            <p:nvPr/>
          </p:nvSpPr>
          <p:spPr>
            <a:xfrm>
              <a:off x="5402281" y="3545852"/>
              <a:ext cx="48209" cy="16076"/>
            </a:xfrm>
            <a:custGeom>
              <a:avLst/>
              <a:gdLst/>
              <a:ahLst/>
              <a:cxnLst/>
              <a:rect l="l" t="t" r="r" b="b"/>
              <a:pathLst>
                <a:path w="2603" h="868" extrusionOk="0">
                  <a:moveTo>
                    <a:pt x="1" y="0"/>
                  </a:moveTo>
                  <a:cubicBezTo>
                    <a:pt x="1" y="501"/>
                    <a:pt x="568" y="867"/>
                    <a:pt x="1302" y="867"/>
                  </a:cubicBezTo>
                  <a:cubicBezTo>
                    <a:pt x="2036" y="867"/>
                    <a:pt x="2603" y="501"/>
                    <a:pt x="2603" y="0"/>
                  </a:cubicBezTo>
                  <a:lnTo>
                    <a:pt x="2169" y="0"/>
                  </a:lnTo>
                  <a:cubicBezTo>
                    <a:pt x="2169" y="234"/>
                    <a:pt x="1802" y="467"/>
                    <a:pt x="1302" y="467"/>
                  </a:cubicBezTo>
                  <a:cubicBezTo>
                    <a:pt x="801" y="467"/>
                    <a:pt x="434" y="234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4"/>
            <p:cNvSpPr/>
            <p:nvPr/>
          </p:nvSpPr>
          <p:spPr>
            <a:xfrm>
              <a:off x="5446768" y="3545852"/>
              <a:ext cx="40171" cy="12372"/>
            </a:xfrm>
            <a:custGeom>
              <a:avLst/>
              <a:gdLst/>
              <a:ahLst/>
              <a:cxnLst/>
              <a:rect l="l" t="t" r="r" b="b"/>
              <a:pathLst>
                <a:path w="2169" h="668" extrusionOk="0">
                  <a:moveTo>
                    <a:pt x="2169" y="0"/>
                  </a:moveTo>
                  <a:cubicBezTo>
                    <a:pt x="2169" y="367"/>
                    <a:pt x="1668" y="667"/>
                    <a:pt x="1068" y="667"/>
                  </a:cubicBezTo>
                  <a:cubicBezTo>
                    <a:pt x="468" y="667"/>
                    <a:pt x="1" y="367"/>
                    <a:pt x="1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4"/>
            <p:cNvSpPr/>
            <p:nvPr/>
          </p:nvSpPr>
          <p:spPr>
            <a:xfrm>
              <a:off x="5443064" y="3542148"/>
              <a:ext cx="47580" cy="19780"/>
            </a:xfrm>
            <a:custGeom>
              <a:avLst/>
              <a:gdLst/>
              <a:ahLst/>
              <a:cxnLst/>
              <a:rect l="l" t="t" r="r" b="b"/>
              <a:pathLst>
                <a:path w="2569" h="1068" extrusionOk="0">
                  <a:moveTo>
                    <a:pt x="201" y="0"/>
                  </a:moveTo>
                  <a:cubicBezTo>
                    <a:pt x="67" y="0"/>
                    <a:pt x="0" y="100"/>
                    <a:pt x="0" y="200"/>
                  </a:cubicBezTo>
                  <a:cubicBezTo>
                    <a:pt x="0" y="701"/>
                    <a:pt x="568" y="1067"/>
                    <a:pt x="1268" y="1067"/>
                  </a:cubicBezTo>
                  <a:cubicBezTo>
                    <a:pt x="2002" y="1067"/>
                    <a:pt x="2569" y="701"/>
                    <a:pt x="2569" y="200"/>
                  </a:cubicBezTo>
                  <a:cubicBezTo>
                    <a:pt x="2569" y="100"/>
                    <a:pt x="2469" y="0"/>
                    <a:pt x="2369" y="0"/>
                  </a:cubicBezTo>
                  <a:cubicBezTo>
                    <a:pt x="2235" y="0"/>
                    <a:pt x="2169" y="100"/>
                    <a:pt x="2169" y="200"/>
                  </a:cubicBezTo>
                  <a:cubicBezTo>
                    <a:pt x="2169" y="434"/>
                    <a:pt x="1768" y="667"/>
                    <a:pt x="1268" y="667"/>
                  </a:cubicBezTo>
                  <a:cubicBezTo>
                    <a:pt x="768" y="667"/>
                    <a:pt x="401" y="434"/>
                    <a:pt x="401" y="200"/>
                  </a:cubicBez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4"/>
            <p:cNvSpPr/>
            <p:nvPr/>
          </p:nvSpPr>
          <p:spPr>
            <a:xfrm>
              <a:off x="5527703" y="3503217"/>
              <a:ext cx="40171" cy="42653"/>
            </a:xfrm>
            <a:custGeom>
              <a:avLst/>
              <a:gdLst/>
              <a:ahLst/>
              <a:cxnLst/>
              <a:rect l="l" t="t" r="r" b="b"/>
              <a:pathLst>
                <a:path w="2169" h="2303" extrusionOk="0">
                  <a:moveTo>
                    <a:pt x="0" y="2302"/>
                  </a:moveTo>
                  <a:lnTo>
                    <a:pt x="2169" y="2302"/>
                  </a:lnTo>
                  <a:lnTo>
                    <a:pt x="193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4"/>
            <p:cNvSpPr/>
            <p:nvPr/>
          </p:nvSpPr>
          <p:spPr>
            <a:xfrm>
              <a:off x="5523999" y="3499513"/>
              <a:ext cx="48209" cy="50061"/>
            </a:xfrm>
            <a:custGeom>
              <a:avLst/>
              <a:gdLst/>
              <a:ahLst/>
              <a:cxnLst/>
              <a:rect l="l" t="t" r="r" b="b"/>
              <a:pathLst>
                <a:path w="2603" h="2703" extrusionOk="0">
                  <a:moveTo>
                    <a:pt x="1935" y="401"/>
                  </a:moveTo>
                  <a:lnTo>
                    <a:pt x="2135" y="2302"/>
                  </a:lnTo>
                  <a:lnTo>
                    <a:pt x="401" y="2302"/>
                  </a:lnTo>
                  <a:lnTo>
                    <a:pt x="401" y="401"/>
                  </a:lnTo>
                  <a:close/>
                  <a:moveTo>
                    <a:pt x="200" y="0"/>
                  </a:moveTo>
                  <a:cubicBezTo>
                    <a:pt x="67" y="0"/>
                    <a:pt x="0" y="67"/>
                    <a:pt x="0" y="201"/>
                  </a:cubicBezTo>
                  <a:lnTo>
                    <a:pt x="0" y="2502"/>
                  </a:lnTo>
                  <a:cubicBezTo>
                    <a:pt x="0" y="2602"/>
                    <a:pt x="67" y="2702"/>
                    <a:pt x="200" y="2702"/>
                  </a:cubicBezTo>
                  <a:lnTo>
                    <a:pt x="2369" y="2702"/>
                  </a:lnTo>
                  <a:cubicBezTo>
                    <a:pt x="2435" y="2702"/>
                    <a:pt x="2502" y="2669"/>
                    <a:pt x="2535" y="2636"/>
                  </a:cubicBezTo>
                  <a:cubicBezTo>
                    <a:pt x="2569" y="2602"/>
                    <a:pt x="2602" y="2536"/>
                    <a:pt x="2569" y="2469"/>
                  </a:cubicBezTo>
                  <a:lnTo>
                    <a:pt x="2335" y="167"/>
                  </a:lnTo>
                  <a:cubicBezTo>
                    <a:pt x="2335" y="67"/>
                    <a:pt x="2235" y="0"/>
                    <a:pt x="2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4"/>
            <p:cNvSpPr/>
            <p:nvPr/>
          </p:nvSpPr>
          <p:spPr>
            <a:xfrm>
              <a:off x="5564152" y="3503217"/>
              <a:ext cx="45116" cy="42653"/>
            </a:xfrm>
            <a:custGeom>
              <a:avLst/>
              <a:gdLst/>
              <a:ahLst/>
              <a:cxnLst/>
              <a:rect l="l" t="t" r="r" b="b"/>
              <a:pathLst>
                <a:path w="2436" h="2303" extrusionOk="0">
                  <a:moveTo>
                    <a:pt x="0" y="1"/>
                  </a:moveTo>
                  <a:lnTo>
                    <a:pt x="234" y="2302"/>
                  </a:lnTo>
                  <a:lnTo>
                    <a:pt x="2436" y="2302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4"/>
            <p:cNvSpPr/>
            <p:nvPr/>
          </p:nvSpPr>
          <p:spPr>
            <a:xfrm>
              <a:off x="5559818" y="3499513"/>
              <a:ext cx="53784" cy="50061"/>
            </a:xfrm>
            <a:custGeom>
              <a:avLst/>
              <a:gdLst/>
              <a:ahLst/>
              <a:cxnLst/>
              <a:rect l="l" t="t" r="r" b="b"/>
              <a:pathLst>
                <a:path w="2904" h="2703" extrusionOk="0">
                  <a:moveTo>
                    <a:pt x="2236" y="401"/>
                  </a:moveTo>
                  <a:lnTo>
                    <a:pt x="2436" y="2302"/>
                  </a:lnTo>
                  <a:lnTo>
                    <a:pt x="668" y="2302"/>
                  </a:lnTo>
                  <a:lnTo>
                    <a:pt x="468" y="401"/>
                  </a:lnTo>
                  <a:close/>
                  <a:moveTo>
                    <a:pt x="1" y="0"/>
                  </a:moveTo>
                  <a:lnTo>
                    <a:pt x="301" y="2702"/>
                  </a:lnTo>
                  <a:lnTo>
                    <a:pt x="2903" y="2702"/>
                  </a:lnTo>
                  <a:lnTo>
                    <a:pt x="2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4"/>
            <p:cNvSpPr/>
            <p:nvPr/>
          </p:nvSpPr>
          <p:spPr>
            <a:xfrm>
              <a:off x="5603694" y="3503217"/>
              <a:ext cx="45116" cy="42653"/>
            </a:xfrm>
            <a:custGeom>
              <a:avLst/>
              <a:gdLst/>
              <a:ahLst/>
              <a:cxnLst/>
              <a:rect l="l" t="t" r="r" b="b"/>
              <a:pathLst>
                <a:path w="2436" h="2303" extrusionOk="0">
                  <a:moveTo>
                    <a:pt x="234" y="2302"/>
                  </a:moveTo>
                  <a:lnTo>
                    <a:pt x="2435" y="2302"/>
                  </a:lnTo>
                  <a:lnTo>
                    <a:pt x="173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4"/>
            <p:cNvSpPr/>
            <p:nvPr/>
          </p:nvSpPr>
          <p:spPr>
            <a:xfrm>
              <a:off x="5599990" y="3498902"/>
              <a:ext cx="52525" cy="50673"/>
            </a:xfrm>
            <a:custGeom>
              <a:avLst/>
              <a:gdLst/>
              <a:ahLst/>
              <a:cxnLst/>
              <a:rect l="l" t="t" r="r" b="b"/>
              <a:pathLst>
                <a:path w="2836" h="2736" extrusionOk="0">
                  <a:moveTo>
                    <a:pt x="1768" y="434"/>
                  </a:moveTo>
                  <a:lnTo>
                    <a:pt x="2335" y="2335"/>
                  </a:lnTo>
                  <a:lnTo>
                    <a:pt x="634" y="2335"/>
                  </a:lnTo>
                  <a:lnTo>
                    <a:pt x="434" y="434"/>
                  </a:lnTo>
                  <a:close/>
                  <a:moveTo>
                    <a:pt x="200" y="0"/>
                  </a:moveTo>
                  <a:cubicBezTo>
                    <a:pt x="167" y="0"/>
                    <a:pt x="100" y="33"/>
                    <a:pt x="67" y="100"/>
                  </a:cubicBezTo>
                  <a:cubicBezTo>
                    <a:pt x="0" y="133"/>
                    <a:pt x="0" y="200"/>
                    <a:pt x="0" y="234"/>
                  </a:cubicBezTo>
                  <a:lnTo>
                    <a:pt x="234" y="2569"/>
                  </a:lnTo>
                  <a:cubicBezTo>
                    <a:pt x="267" y="2669"/>
                    <a:pt x="334" y="2735"/>
                    <a:pt x="467" y="2735"/>
                  </a:cubicBezTo>
                  <a:lnTo>
                    <a:pt x="2635" y="2735"/>
                  </a:lnTo>
                  <a:cubicBezTo>
                    <a:pt x="2702" y="2735"/>
                    <a:pt x="2769" y="2702"/>
                    <a:pt x="2802" y="2669"/>
                  </a:cubicBezTo>
                  <a:cubicBezTo>
                    <a:pt x="2836" y="2602"/>
                    <a:pt x="2836" y="2535"/>
                    <a:pt x="2836" y="2468"/>
                  </a:cubicBezTo>
                  <a:lnTo>
                    <a:pt x="2135" y="167"/>
                  </a:lnTo>
                  <a:cubicBezTo>
                    <a:pt x="2102" y="67"/>
                    <a:pt x="20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4"/>
            <p:cNvSpPr/>
            <p:nvPr/>
          </p:nvSpPr>
          <p:spPr>
            <a:xfrm>
              <a:off x="5609250" y="3545852"/>
              <a:ext cx="40171" cy="12372"/>
            </a:xfrm>
            <a:custGeom>
              <a:avLst/>
              <a:gdLst/>
              <a:ahLst/>
              <a:cxnLst/>
              <a:rect l="l" t="t" r="r" b="b"/>
              <a:pathLst>
                <a:path w="2169" h="668" extrusionOk="0">
                  <a:moveTo>
                    <a:pt x="1" y="0"/>
                  </a:moveTo>
                  <a:cubicBezTo>
                    <a:pt x="1" y="367"/>
                    <a:pt x="468" y="667"/>
                    <a:pt x="1068" y="667"/>
                  </a:cubicBezTo>
                  <a:cubicBezTo>
                    <a:pt x="1668" y="667"/>
                    <a:pt x="2169" y="367"/>
                    <a:pt x="2169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4"/>
            <p:cNvSpPr/>
            <p:nvPr/>
          </p:nvSpPr>
          <p:spPr>
            <a:xfrm>
              <a:off x="5604935" y="3542148"/>
              <a:ext cx="48191" cy="19780"/>
            </a:xfrm>
            <a:custGeom>
              <a:avLst/>
              <a:gdLst/>
              <a:ahLst/>
              <a:cxnLst/>
              <a:rect l="l" t="t" r="r" b="b"/>
              <a:pathLst>
                <a:path w="2602" h="1068" extrusionOk="0">
                  <a:moveTo>
                    <a:pt x="234" y="0"/>
                  </a:moveTo>
                  <a:cubicBezTo>
                    <a:pt x="100" y="0"/>
                    <a:pt x="0" y="100"/>
                    <a:pt x="0" y="200"/>
                  </a:cubicBezTo>
                  <a:cubicBezTo>
                    <a:pt x="0" y="701"/>
                    <a:pt x="567" y="1067"/>
                    <a:pt x="1301" y="1067"/>
                  </a:cubicBezTo>
                  <a:cubicBezTo>
                    <a:pt x="2035" y="1067"/>
                    <a:pt x="2602" y="701"/>
                    <a:pt x="2602" y="200"/>
                  </a:cubicBezTo>
                  <a:cubicBezTo>
                    <a:pt x="2602" y="100"/>
                    <a:pt x="2502" y="0"/>
                    <a:pt x="2402" y="0"/>
                  </a:cubicBezTo>
                  <a:cubicBezTo>
                    <a:pt x="2268" y="0"/>
                    <a:pt x="2168" y="100"/>
                    <a:pt x="2168" y="200"/>
                  </a:cubicBezTo>
                  <a:cubicBezTo>
                    <a:pt x="2168" y="434"/>
                    <a:pt x="1801" y="667"/>
                    <a:pt x="1301" y="667"/>
                  </a:cubicBezTo>
                  <a:cubicBezTo>
                    <a:pt x="801" y="667"/>
                    <a:pt x="434" y="434"/>
                    <a:pt x="434" y="200"/>
                  </a:cubicBezTo>
                  <a:cubicBezTo>
                    <a:pt x="434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4"/>
            <p:cNvSpPr/>
            <p:nvPr/>
          </p:nvSpPr>
          <p:spPr>
            <a:xfrm>
              <a:off x="5568467" y="3545852"/>
              <a:ext cx="40190" cy="12372"/>
            </a:xfrm>
            <a:custGeom>
              <a:avLst/>
              <a:gdLst/>
              <a:ahLst/>
              <a:cxnLst/>
              <a:rect l="l" t="t" r="r" b="b"/>
              <a:pathLst>
                <a:path w="2170" h="668" extrusionOk="0">
                  <a:moveTo>
                    <a:pt x="1" y="0"/>
                  </a:moveTo>
                  <a:cubicBezTo>
                    <a:pt x="1" y="367"/>
                    <a:pt x="501" y="667"/>
                    <a:pt x="1102" y="667"/>
                  </a:cubicBezTo>
                  <a:cubicBezTo>
                    <a:pt x="1702" y="667"/>
                    <a:pt x="2169" y="367"/>
                    <a:pt x="2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4"/>
            <p:cNvSpPr/>
            <p:nvPr/>
          </p:nvSpPr>
          <p:spPr>
            <a:xfrm>
              <a:off x="5564763" y="3545852"/>
              <a:ext cx="48209" cy="16076"/>
            </a:xfrm>
            <a:custGeom>
              <a:avLst/>
              <a:gdLst/>
              <a:ahLst/>
              <a:cxnLst/>
              <a:rect l="l" t="t" r="r" b="b"/>
              <a:pathLst>
                <a:path w="2603" h="868" extrusionOk="0">
                  <a:moveTo>
                    <a:pt x="1" y="0"/>
                  </a:moveTo>
                  <a:cubicBezTo>
                    <a:pt x="1" y="501"/>
                    <a:pt x="568" y="867"/>
                    <a:pt x="1302" y="867"/>
                  </a:cubicBezTo>
                  <a:cubicBezTo>
                    <a:pt x="2036" y="867"/>
                    <a:pt x="2603" y="501"/>
                    <a:pt x="2603" y="0"/>
                  </a:cubicBezTo>
                  <a:lnTo>
                    <a:pt x="2169" y="0"/>
                  </a:lnTo>
                  <a:cubicBezTo>
                    <a:pt x="2169" y="234"/>
                    <a:pt x="1802" y="467"/>
                    <a:pt x="1302" y="467"/>
                  </a:cubicBezTo>
                  <a:cubicBezTo>
                    <a:pt x="801" y="467"/>
                    <a:pt x="434" y="234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4"/>
            <p:cNvSpPr/>
            <p:nvPr/>
          </p:nvSpPr>
          <p:spPr>
            <a:xfrm>
              <a:off x="5528315" y="3545852"/>
              <a:ext cx="40171" cy="12372"/>
            </a:xfrm>
            <a:custGeom>
              <a:avLst/>
              <a:gdLst/>
              <a:ahLst/>
              <a:cxnLst/>
              <a:rect l="l" t="t" r="r" b="b"/>
              <a:pathLst>
                <a:path w="2169" h="668" extrusionOk="0">
                  <a:moveTo>
                    <a:pt x="1" y="0"/>
                  </a:moveTo>
                  <a:cubicBezTo>
                    <a:pt x="1" y="367"/>
                    <a:pt x="468" y="667"/>
                    <a:pt x="1068" y="667"/>
                  </a:cubicBezTo>
                  <a:cubicBezTo>
                    <a:pt x="1669" y="667"/>
                    <a:pt x="2169" y="367"/>
                    <a:pt x="2169" y="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4"/>
            <p:cNvSpPr/>
            <p:nvPr/>
          </p:nvSpPr>
          <p:spPr>
            <a:xfrm>
              <a:off x="5524610" y="3542148"/>
              <a:ext cx="47598" cy="19780"/>
            </a:xfrm>
            <a:custGeom>
              <a:avLst/>
              <a:gdLst/>
              <a:ahLst/>
              <a:cxnLst/>
              <a:rect l="l" t="t" r="r" b="b"/>
              <a:pathLst>
                <a:path w="2570" h="1068" extrusionOk="0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cubicBezTo>
                    <a:pt x="1" y="701"/>
                    <a:pt x="568" y="1067"/>
                    <a:pt x="1268" y="1067"/>
                  </a:cubicBezTo>
                  <a:cubicBezTo>
                    <a:pt x="2002" y="1067"/>
                    <a:pt x="2569" y="701"/>
                    <a:pt x="2569" y="200"/>
                  </a:cubicBezTo>
                  <a:cubicBezTo>
                    <a:pt x="2569" y="100"/>
                    <a:pt x="2469" y="0"/>
                    <a:pt x="2369" y="0"/>
                  </a:cubicBezTo>
                  <a:cubicBezTo>
                    <a:pt x="2236" y="0"/>
                    <a:pt x="2169" y="100"/>
                    <a:pt x="2169" y="200"/>
                  </a:cubicBezTo>
                  <a:cubicBezTo>
                    <a:pt x="2169" y="434"/>
                    <a:pt x="1769" y="667"/>
                    <a:pt x="1268" y="667"/>
                  </a:cubicBezTo>
                  <a:cubicBezTo>
                    <a:pt x="768" y="667"/>
                    <a:pt x="401" y="434"/>
                    <a:pt x="401" y="200"/>
                  </a:cubicBez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4"/>
            <p:cNvSpPr/>
            <p:nvPr/>
          </p:nvSpPr>
          <p:spPr>
            <a:xfrm>
              <a:off x="5486921" y="3545852"/>
              <a:ext cx="40190" cy="12372"/>
            </a:xfrm>
            <a:custGeom>
              <a:avLst/>
              <a:gdLst/>
              <a:ahLst/>
              <a:cxnLst/>
              <a:rect l="l" t="t" r="r" b="b"/>
              <a:pathLst>
                <a:path w="2170" h="668" extrusionOk="0">
                  <a:moveTo>
                    <a:pt x="1" y="0"/>
                  </a:moveTo>
                  <a:cubicBezTo>
                    <a:pt x="1" y="367"/>
                    <a:pt x="468" y="667"/>
                    <a:pt x="1068" y="667"/>
                  </a:cubicBezTo>
                  <a:cubicBezTo>
                    <a:pt x="1669" y="667"/>
                    <a:pt x="2169" y="367"/>
                    <a:pt x="2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4"/>
            <p:cNvSpPr/>
            <p:nvPr/>
          </p:nvSpPr>
          <p:spPr>
            <a:xfrm>
              <a:off x="5483217" y="3545852"/>
              <a:ext cx="47598" cy="16076"/>
            </a:xfrm>
            <a:custGeom>
              <a:avLst/>
              <a:gdLst/>
              <a:ahLst/>
              <a:cxnLst/>
              <a:rect l="l" t="t" r="r" b="b"/>
              <a:pathLst>
                <a:path w="2570" h="868" extrusionOk="0">
                  <a:moveTo>
                    <a:pt x="1" y="0"/>
                  </a:moveTo>
                  <a:cubicBezTo>
                    <a:pt x="1" y="501"/>
                    <a:pt x="568" y="867"/>
                    <a:pt x="1268" y="867"/>
                  </a:cubicBezTo>
                  <a:cubicBezTo>
                    <a:pt x="2002" y="867"/>
                    <a:pt x="2569" y="501"/>
                    <a:pt x="2569" y="0"/>
                  </a:cubicBezTo>
                  <a:lnTo>
                    <a:pt x="2169" y="0"/>
                  </a:lnTo>
                  <a:cubicBezTo>
                    <a:pt x="2169" y="234"/>
                    <a:pt x="1769" y="467"/>
                    <a:pt x="1268" y="467"/>
                  </a:cubicBezTo>
                  <a:cubicBezTo>
                    <a:pt x="768" y="467"/>
                    <a:pt x="401" y="234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44"/>
          <p:cNvGrpSpPr/>
          <p:nvPr/>
        </p:nvGrpSpPr>
        <p:grpSpPr>
          <a:xfrm>
            <a:off x="4747673" y="2235343"/>
            <a:ext cx="922988" cy="1135516"/>
            <a:chOff x="6863378" y="1201911"/>
            <a:chExt cx="922988" cy="1135516"/>
          </a:xfrm>
        </p:grpSpPr>
        <p:sp>
          <p:nvSpPr>
            <p:cNvPr id="2610" name="Google Shape;2610;p44"/>
            <p:cNvSpPr/>
            <p:nvPr/>
          </p:nvSpPr>
          <p:spPr>
            <a:xfrm>
              <a:off x="7510213" y="1417529"/>
              <a:ext cx="19" cy="25354"/>
            </a:xfrm>
            <a:custGeom>
              <a:avLst/>
              <a:gdLst/>
              <a:ahLst/>
              <a:cxnLst/>
              <a:rect l="l" t="t" r="r" b="b"/>
              <a:pathLst>
                <a:path w="1" h="1369" extrusionOk="0">
                  <a:moveTo>
                    <a:pt x="1" y="1"/>
                  </a:moveTo>
                  <a:lnTo>
                    <a:pt x="1" y="136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4"/>
            <p:cNvSpPr/>
            <p:nvPr/>
          </p:nvSpPr>
          <p:spPr>
            <a:xfrm>
              <a:off x="7506509" y="1413213"/>
              <a:ext cx="7427" cy="33373"/>
            </a:xfrm>
            <a:custGeom>
              <a:avLst/>
              <a:gdLst/>
              <a:ahLst/>
              <a:cxnLst/>
              <a:rect l="l" t="t" r="r" b="b"/>
              <a:pathLst>
                <a:path w="401" h="1802" extrusionOk="0">
                  <a:moveTo>
                    <a:pt x="201" y="0"/>
                  </a:moveTo>
                  <a:cubicBezTo>
                    <a:pt x="67" y="0"/>
                    <a:pt x="1" y="100"/>
                    <a:pt x="1" y="234"/>
                  </a:cubicBezTo>
                  <a:lnTo>
                    <a:pt x="1" y="1601"/>
                  </a:lnTo>
                  <a:cubicBezTo>
                    <a:pt x="1" y="1701"/>
                    <a:pt x="67" y="1801"/>
                    <a:pt x="201" y="1801"/>
                  </a:cubicBezTo>
                  <a:cubicBezTo>
                    <a:pt x="301" y="1801"/>
                    <a:pt x="401" y="1701"/>
                    <a:pt x="401" y="1601"/>
                  </a:cubicBezTo>
                  <a:lnTo>
                    <a:pt x="401" y="234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4"/>
            <p:cNvSpPr/>
            <p:nvPr/>
          </p:nvSpPr>
          <p:spPr>
            <a:xfrm>
              <a:off x="7510213" y="1482407"/>
              <a:ext cx="19" cy="25335"/>
            </a:xfrm>
            <a:custGeom>
              <a:avLst/>
              <a:gdLst/>
              <a:ahLst/>
              <a:cxnLst/>
              <a:rect l="l" t="t" r="r" b="b"/>
              <a:pathLst>
                <a:path w="1" h="1368" extrusionOk="0">
                  <a:moveTo>
                    <a:pt x="1" y="0"/>
                  </a:moveTo>
                  <a:lnTo>
                    <a:pt x="1" y="136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4"/>
            <p:cNvSpPr/>
            <p:nvPr/>
          </p:nvSpPr>
          <p:spPr>
            <a:xfrm>
              <a:off x="7506509" y="1478684"/>
              <a:ext cx="7427" cy="33392"/>
            </a:xfrm>
            <a:custGeom>
              <a:avLst/>
              <a:gdLst/>
              <a:ahLst/>
              <a:cxnLst/>
              <a:rect l="l" t="t" r="r" b="b"/>
              <a:pathLst>
                <a:path w="401" h="1803" extrusionOk="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lnTo>
                    <a:pt x="1" y="1569"/>
                  </a:lnTo>
                  <a:cubicBezTo>
                    <a:pt x="1" y="1702"/>
                    <a:pt x="67" y="1802"/>
                    <a:pt x="201" y="1802"/>
                  </a:cubicBezTo>
                  <a:cubicBezTo>
                    <a:pt x="301" y="1802"/>
                    <a:pt x="401" y="1702"/>
                    <a:pt x="401" y="1569"/>
                  </a:cubicBezTo>
                  <a:lnTo>
                    <a:pt x="401" y="201"/>
                  </a:lnTo>
                  <a:cubicBezTo>
                    <a:pt x="401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4"/>
            <p:cNvSpPr/>
            <p:nvPr/>
          </p:nvSpPr>
          <p:spPr>
            <a:xfrm>
              <a:off x="7529993" y="1462627"/>
              <a:ext cx="25335" cy="19"/>
            </a:xfrm>
            <a:custGeom>
              <a:avLst/>
              <a:gdLst/>
              <a:ahLst/>
              <a:cxnLst/>
              <a:rect l="l" t="t" r="r" b="b"/>
              <a:pathLst>
                <a:path w="1368" h="1" extrusionOk="0">
                  <a:moveTo>
                    <a:pt x="1368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4"/>
            <p:cNvSpPr/>
            <p:nvPr/>
          </p:nvSpPr>
          <p:spPr>
            <a:xfrm>
              <a:off x="7526271" y="1458922"/>
              <a:ext cx="33392" cy="7427"/>
            </a:xfrm>
            <a:custGeom>
              <a:avLst/>
              <a:gdLst/>
              <a:ahLst/>
              <a:cxnLst/>
              <a:rect l="l" t="t" r="r" b="b"/>
              <a:pathLst>
                <a:path w="1803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69" y="401"/>
                  </a:lnTo>
                  <a:cubicBezTo>
                    <a:pt x="1702" y="401"/>
                    <a:pt x="1802" y="334"/>
                    <a:pt x="1802" y="201"/>
                  </a:cubicBezTo>
                  <a:cubicBezTo>
                    <a:pt x="1802" y="67"/>
                    <a:pt x="1702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4"/>
            <p:cNvSpPr/>
            <p:nvPr/>
          </p:nvSpPr>
          <p:spPr>
            <a:xfrm>
              <a:off x="7465115" y="1462627"/>
              <a:ext cx="25354" cy="19"/>
            </a:xfrm>
            <a:custGeom>
              <a:avLst/>
              <a:gdLst/>
              <a:ahLst/>
              <a:cxnLst/>
              <a:rect l="l" t="t" r="r" b="b"/>
              <a:pathLst>
                <a:path w="1369" h="1" extrusionOk="0">
                  <a:moveTo>
                    <a:pt x="1368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4"/>
            <p:cNvSpPr/>
            <p:nvPr/>
          </p:nvSpPr>
          <p:spPr>
            <a:xfrm>
              <a:off x="7460800" y="1458922"/>
              <a:ext cx="33373" cy="7427"/>
            </a:xfrm>
            <a:custGeom>
              <a:avLst/>
              <a:gdLst/>
              <a:ahLst/>
              <a:cxnLst/>
              <a:rect l="l" t="t" r="r" b="b"/>
              <a:pathLst>
                <a:path w="1802" h="401" extrusionOk="0">
                  <a:moveTo>
                    <a:pt x="234" y="0"/>
                  </a:moveTo>
                  <a:cubicBezTo>
                    <a:pt x="100" y="0"/>
                    <a:pt x="0" y="67"/>
                    <a:pt x="0" y="201"/>
                  </a:cubicBezTo>
                  <a:cubicBezTo>
                    <a:pt x="0" y="334"/>
                    <a:pt x="100" y="401"/>
                    <a:pt x="234" y="401"/>
                  </a:cubicBezTo>
                  <a:lnTo>
                    <a:pt x="1601" y="401"/>
                  </a:lnTo>
                  <a:cubicBezTo>
                    <a:pt x="1701" y="401"/>
                    <a:pt x="1801" y="334"/>
                    <a:pt x="1801" y="201"/>
                  </a:cubicBezTo>
                  <a:cubicBezTo>
                    <a:pt x="1801" y="67"/>
                    <a:pt x="1701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4"/>
            <p:cNvSpPr/>
            <p:nvPr/>
          </p:nvSpPr>
          <p:spPr>
            <a:xfrm>
              <a:off x="7478098" y="1476832"/>
              <a:ext cx="17927" cy="17946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0" y="968"/>
                  </a:moveTo>
                  <a:lnTo>
                    <a:pt x="96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4"/>
            <p:cNvSpPr/>
            <p:nvPr/>
          </p:nvSpPr>
          <p:spPr>
            <a:xfrm>
              <a:off x="7473764" y="1472831"/>
              <a:ext cx="26576" cy="25650"/>
            </a:xfrm>
            <a:custGeom>
              <a:avLst/>
              <a:gdLst/>
              <a:ahLst/>
              <a:cxnLst/>
              <a:rect l="l" t="t" r="r" b="b"/>
              <a:pathLst>
                <a:path w="1435" h="1385" extrusionOk="0">
                  <a:moveTo>
                    <a:pt x="1206" y="0"/>
                  </a:moveTo>
                  <a:cubicBezTo>
                    <a:pt x="1151" y="0"/>
                    <a:pt x="1101" y="17"/>
                    <a:pt x="1068" y="50"/>
                  </a:cubicBezTo>
                  <a:lnTo>
                    <a:pt x="101" y="1017"/>
                  </a:lnTo>
                  <a:cubicBezTo>
                    <a:pt x="1" y="1117"/>
                    <a:pt x="1" y="1251"/>
                    <a:pt x="101" y="1318"/>
                  </a:cubicBezTo>
                  <a:cubicBezTo>
                    <a:pt x="134" y="1384"/>
                    <a:pt x="167" y="1384"/>
                    <a:pt x="234" y="1384"/>
                  </a:cubicBezTo>
                  <a:cubicBezTo>
                    <a:pt x="301" y="1384"/>
                    <a:pt x="334" y="1384"/>
                    <a:pt x="401" y="1318"/>
                  </a:cubicBezTo>
                  <a:lnTo>
                    <a:pt x="1368" y="350"/>
                  </a:lnTo>
                  <a:cubicBezTo>
                    <a:pt x="1435" y="284"/>
                    <a:pt x="1435" y="150"/>
                    <a:pt x="1368" y="50"/>
                  </a:cubicBezTo>
                  <a:cubicBezTo>
                    <a:pt x="1318" y="17"/>
                    <a:pt x="1260" y="0"/>
                    <a:pt x="1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4"/>
            <p:cNvSpPr/>
            <p:nvPr/>
          </p:nvSpPr>
          <p:spPr>
            <a:xfrm>
              <a:off x="7524418" y="1430512"/>
              <a:ext cx="17946" cy="17927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1" y="967"/>
                  </a:moveTo>
                  <a:lnTo>
                    <a:pt x="96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4"/>
            <p:cNvSpPr/>
            <p:nvPr/>
          </p:nvSpPr>
          <p:spPr>
            <a:xfrm>
              <a:off x="7520103" y="1426641"/>
              <a:ext cx="26576" cy="26113"/>
            </a:xfrm>
            <a:custGeom>
              <a:avLst/>
              <a:gdLst/>
              <a:ahLst/>
              <a:cxnLst/>
              <a:rect l="l" t="t" r="r" b="b"/>
              <a:pathLst>
                <a:path w="1435" h="1410" extrusionOk="0">
                  <a:moveTo>
                    <a:pt x="1197" y="1"/>
                  </a:moveTo>
                  <a:cubicBezTo>
                    <a:pt x="1143" y="1"/>
                    <a:pt x="1084" y="26"/>
                    <a:pt x="1034" y="76"/>
                  </a:cubicBezTo>
                  <a:lnTo>
                    <a:pt x="67" y="1043"/>
                  </a:lnTo>
                  <a:cubicBezTo>
                    <a:pt x="0" y="1110"/>
                    <a:pt x="0" y="1243"/>
                    <a:pt x="67" y="1343"/>
                  </a:cubicBezTo>
                  <a:cubicBezTo>
                    <a:pt x="134" y="1377"/>
                    <a:pt x="167" y="1410"/>
                    <a:pt x="234" y="1410"/>
                  </a:cubicBezTo>
                  <a:cubicBezTo>
                    <a:pt x="267" y="1410"/>
                    <a:pt x="334" y="1377"/>
                    <a:pt x="367" y="1343"/>
                  </a:cubicBezTo>
                  <a:lnTo>
                    <a:pt x="1335" y="376"/>
                  </a:lnTo>
                  <a:cubicBezTo>
                    <a:pt x="1435" y="276"/>
                    <a:pt x="1435" y="142"/>
                    <a:pt x="1335" y="76"/>
                  </a:cubicBezTo>
                  <a:cubicBezTo>
                    <a:pt x="1301" y="26"/>
                    <a:pt x="1251" y="1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4"/>
            <p:cNvSpPr/>
            <p:nvPr/>
          </p:nvSpPr>
          <p:spPr>
            <a:xfrm>
              <a:off x="7478098" y="1430512"/>
              <a:ext cx="17927" cy="17927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0" y="0"/>
                  </a:moveTo>
                  <a:lnTo>
                    <a:pt x="967" y="96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4"/>
            <p:cNvSpPr/>
            <p:nvPr/>
          </p:nvSpPr>
          <p:spPr>
            <a:xfrm>
              <a:off x="7473764" y="1426641"/>
              <a:ext cx="26576" cy="26113"/>
            </a:xfrm>
            <a:custGeom>
              <a:avLst/>
              <a:gdLst/>
              <a:ahLst/>
              <a:cxnLst/>
              <a:rect l="l" t="t" r="r" b="b"/>
              <a:pathLst>
                <a:path w="1435" h="1410" extrusionOk="0">
                  <a:moveTo>
                    <a:pt x="238" y="1"/>
                  </a:moveTo>
                  <a:cubicBezTo>
                    <a:pt x="184" y="1"/>
                    <a:pt x="134" y="26"/>
                    <a:pt x="101" y="76"/>
                  </a:cubicBezTo>
                  <a:cubicBezTo>
                    <a:pt x="1" y="142"/>
                    <a:pt x="1" y="276"/>
                    <a:pt x="101" y="376"/>
                  </a:cubicBezTo>
                  <a:lnTo>
                    <a:pt x="1068" y="1343"/>
                  </a:lnTo>
                  <a:cubicBezTo>
                    <a:pt x="1101" y="1377"/>
                    <a:pt x="1168" y="1410"/>
                    <a:pt x="1201" y="1410"/>
                  </a:cubicBezTo>
                  <a:cubicBezTo>
                    <a:pt x="1268" y="1410"/>
                    <a:pt x="1302" y="1377"/>
                    <a:pt x="1368" y="1343"/>
                  </a:cubicBezTo>
                  <a:cubicBezTo>
                    <a:pt x="1435" y="1243"/>
                    <a:pt x="1435" y="1110"/>
                    <a:pt x="1368" y="1043"/>
                  </a:cubicBezTo>
                  <a:lnTo>
                    <a:pt x="401" y="76"/>
                  </a:lnTo>
                  <a:cubicBezTo>
                    <a:pt x="351" y="26"/>
                    <a:pt x="292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4"/>
            <p:cNvSpPr/>
            <p:nvPr/>
          </p:nvSpPr>
          <p:spPr>
            <a:xfrm>
              <a:off x="7524418" y="1476832"/>
              <a:ext cx="17946" cy="17946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1" y="1"/>
                  </a:moveTo>
                  <a:lnTo>
                    <a:pt x="968" y="96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4"/>
            <p:cNvSpPr/>
            <p:nvPr/>
          </p:nvSpPr>
          <p:spPr>
            <a:xfrm>
              <a:off x="7520103" y="1472831"/>
              <a:ext cx="26576" cy="25650"/>
            </a:xfrm>
            <a:custGeom>
              <a:avLst/>
              <a:gdLst/>
              <a:ahLst/>
              <a:cxnLst/>
              <a:rect l="l" t="t" r="r" b="b"/>
              <a:pathLst>
                <a:path w="1435" h="1385" extrusionOk="0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034" y="1318"/>
                  </a:lnTo>
                  <a:cubicBezTo>
                    <a:pt x="1101" y="1384"/>
                    <a:pt x="1135" y="1384"/>
                    <a:pt x="1201" y="1384"/>
                  </a:cubicBezTo>
                  <a:cubicBezTo>
                    <a:pt x="1235" y="1384"/>
                    <a:pt x="1301" y="1384"/>
                    <a:pt x="1335" y="1318"/>
                  </a:cubicBezTo>
                  <a:cubicBezTo>
                    <a:pt x="1435" y="1251"/>
                    <a:pt x="1435" y="1117"/>
                    <a:pt x="1335" y="1017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4"/>
            <p:cNvSpPr/>
            <p:nvPr/>
          </p:nvSpPr>
          <p:spPr>
            <a:xfrm>
              <a:off x="6863378" y="1236933"/>
              <a:ext cx="384901" cy="359492"/>
            </a:xfrm>
            <a:custGeom>
              <a:avLst/>
              <a:gdLst/>
              <a:ahLst/>
              <a:cxnLst/>
              <a:rect l="l" t="t" r="r" b="b"/>
              <a:pathLst>
                <a:path w="20783" h="19411" extrusionOk="0">
                  <a:moveTo>
                    <a:pt x="10384" y="1"/>
                  </a:moveTo>
                  <a:cubicBezTo>
                    <a:pt x="5684" y="1"/>
                    <a:pt x="1527" y="3440"/>
                    <a:pt x="801" y="8250"/>
                  </a:cubicBezTo>
                  <a:cubicBezTo>
                    <a:pt x="1" y="13521"/>
                    <a:pt x="3637" y="18491"/>
                    <a:pt x="8907" y="19292"/>
                  </a:cubicBezTo>
                  <a:cubicBezTo>
                    <a:pt x="9417" y="19372"/>
                    <a:pt x="9924" y="19411"/>
                    <a:pt x="10424" y="19411"/>
                  </a:cubicBezTo>
                  <a:cubicBezTo>
                    <a:pt x="15123" y="19411"/>
                    <a:pt x="19228" y="15980"/>
                    <a:pt x="19982" y="11186"/>
                  </a:cubicBezTo>
                  <a:cubicBezTo>
                    <a:pt x="20782" y="5882"/>
                    <a:pt x="17146" y="945"/>
                    <a:pt x="11842" y="111"/>
                  </a:cubicBezTo>
                  <a:cubicBezTo>
                    <a:pt x="11353" y="37"/>
                    <a:pt x="10866" y="1"/>
                    <a:pt x="10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4"/>
            <p:cNvSpPr/>
            <p:nvPr/>
          </p:nvSpPr>
          <p:spPr>
            <a:xfrm>
              <a:off x="6886233" y="1201911"/>
              <a:ext cx="385512" cy="385512"/>
            </a:xfrm>
            <a:custGeom>
              <a:avLst/>
              <a:gdLst/>
              <a:ahLst/>
              <a:cxnLst/>
              <a:rect l="l" t="t" r="r" b="b"/>
              <a:pathLst>
                <a:path w="20816" h="20816" extrusionOk="0">
                  <a:moveTo>
                    <a:pt x="11876" y="835"/>
                  </a:moveTo>
                  <a:cubicBezTo>
                    <a:pt x="6606" y="1"/>
                    <a:pt x="1635" y="3637"/>
                    <a:pt x="835" y="8941"/>
                  </a:cubicBezTo>
                  <a:cubicBezTo>
                    <a:pt x="1" y="14244"/>
                    <a:pt x="3637" y="19181"/>
                    <a:pt x="8941" y="19982"/>
                  </a:cubicBezTo>
                  <a:cubicBezTo>
                    <a:pt x="14244" y="20816"/>
                    <a:pt x="19181" y="17180"/>
                    <a:pt x="19982" y="11876"/>
                  </a:cubicBezTo>
                  <a:cubicBezTo>
                    <a:pt x="20816" y="6572"/>
                    <a:pt x="17180" y="1635"/>
                    <a:pt x="11876" y="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4"/>
            <p:cNvSpPr/>
            <p:nvPr/>
          </p:nvSpPr>
          <p:spPr>
            <a:xfrm>
              <a:off x="6890567" y="1210875"/>
              <a:ext cx="384883" cy="367289"/>
            </a:xfrm>
            <a:custGeom>
              <a:avLst/>
              <a:gdLst/>
              <a:ahLst/>
              <a:cxnLst/>
              <a:rect l="l" t="t" r="r" b="b"/>
              <a:pathLst>
                <a:path w="20782" h="19832" extrusionOk="0">
                  <a:moveTo>
                    <a:pt x="10174" y="451"/>
                  </a:moveTo>
                  <a:cubicBezTo>
                    <a:pt x="10641" y="451"/>
                    <a:pt x="11142" y="484"/>
                    <a:pt x="11609" y="551"/>
                  </a:cubicBezTo>
                  <a:cubicBezTo>
                    <a:pt x="16779" y="1352"/>
                    <a:pt x="20348" y="6188"/>
                    <a:pt x="19548" y="11359"/>
                  </a:cubicBezTo>
                  <a:cubicBezTo>
                    <a:pt x="19181" y="13860"/>
                    <a:pt x="17846" y="16062"/>
                    <a:pt x="15778" y="17563"/>
                  </a:cubicBezTo>
                  <a:cubicBezTo>
                    <a:pt x="14144" y="18769"/>
                    <a:pt x="12208" y="19415"/>
                    <a:pt x="10212" y="19415"/>
                  </a:cubicBezTo>
                  <a:cubicBezTo>
                    <a:pt x="9724" y="19415"/>
                    <a:pt x="9232" y="19376"/>
                    <a:pt x="8740" y="19298"/>
                  </a:cubicBezTo>
                  <a:cubicBezTo>
                    <a:pt x="6238" y="18897"/>
                    <a:pt x="4037" y="17596"/>
                    <a:pt x="2536" y="15528"/>
                  </a:cubicBezTo>
                  <a:cubicBezTo>
                    <a:pt x="1034" y="13494"/>
                    <a:pt x="401" y="10992"/>
                    <a:pt x="801" y="8490"/>
                  </a:cubicBezTo>
                  <a:cubicBezTo>
                    <a:pt x="1535" y="3787"/>
                    <a:pt x="5571" y="451"/>
                    <a:pt x="10174" y="451"/>
                  </a:cubicBezTo>
                  <a:close/>
                  <a:moveTo>
                    <a:pt x="10163" y="1"/>
                  </a:moveTo>
                  <a:cubicBezTo>
                    <a:pt x="5356" y="1"/>
                    <a:pt x="1126" y="3528"/>
                    <a:pt x="401" y="8423"/>
                  </a:cubicBezTo>
                  <a:cubicBezTo>
                    <a:pt x="0" y="11025"/>
                    <a:pt x="634" y="13660"/>
                    <a:pt x="2202" y="15795"/>
                  </a:cubicBezTo>
                  <a:cubicBezTo>
                    <a:pt x="3770" y="17897"/>
                    <a:pt x="6071" y="19298"/>
                    <a:pt x="8673" y="19698"/>
                  </a:cubicBezTo>
                  <a:cubicBezTo>
                    <a:pt x="9174" y="19798"/>
                    <a:pt x="9707" y="19831"/>
                    <a:pt x="10208" y="19831"/>
                  </a:cubicBezTo>
                  <a:cubicBezTo>
                    <a:pt x="12276" y="19831"/>
                    <a:pt x="14311" y="19164"/>
                    <a:pt x="16045" y="17897"/>
                  </a:cubicBezTo>
                  <a:cubicBezTo>
                    <a:pt x="18180" y="16329"/>
                    <a:pt x="19581" y="14027"/>
                    <a:pt x="19981" y="11425"/>
                  </a:cubicBezTo>
                  <a:cubicBezTo>
                    <a:pt x="20782" y="6022"/>
                    <a:pt x="17079" y="951"/>
                    <a:pt x="11675" y="117"/>
                  </a:cubicBezTo>
                  <a:cubicBezTo>
                    <a:pt x="11167" y="39"/>
                    <a:pt x="10662" y="1"/>
                    <a:pt x="10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4"/>
            <p:cNvSpPr/>
            <p:nvPr/>
          </p:nvSpPr>
          <p:spPr>
            <a:xfrm>
              <a:off x="6994356" y="1332889"/>
              <a:ext cx="42022" cy="42652"/>
            </a:xfrm>
            <a:custGeom>
              <a:avLst/>
              <a:gdLst/>
              <a:ahLst/>
              <a:cxnLst/>
              <a:rect l="l" t="t" r="r" b="b"/>
              <a:pathLst>
                <a:path w="2269" h="2303" extrusionOk="0">
                  <a:moveTo>
                    <a:pt x="1135" y="1"/>
                  </a:moveTo>
                  <a:cubicBezTo>
                    <a:pt x="501" y="1"/>
                    <a:pt x="0" y="501"/>
                    <a:pt x="0" y="1135"/>
                  </a:cubicBezTo>
                  <a:cubicBezTo>
                    <a:pt x="0" y="1769"/>
                    <a:pt x="501" y="2302"/>
                    <a:pt x="1135" y="2302"/>
                  </a:cubicBezTo>
                  <a:cubicBezTo>
                    <a:pt x="1768" y="2302"/>
                    <a:pt x="2269" y="1769"/>
                    <a:pt x="2269" y="1135"/>
                  </a:cubicBezTo>
                  <a:cubicBezTo>
                    <a:pt x="2269" y="501"/>
                    <a:pt x="1768" y="1"/>
                    <a:pt x="11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4"/>
            <p:cNvSpPr/>
            <p:nvPr/>
          </p:nvSpPr>
          <p:spPr>
            <a:xfrm>
              <a:off x="6990023" y="1328574"/>
              <a:ext cx="50689" cy="50671"/>
            </a:xfrm>
            <a:custGeom>
              <a:avLst/>
              <a:gdLst/>
              <a:ahLst/>
              <a:cxnLst/>
              <a:rect l="l" t="t" r="r" b="b"/>
              <a:pathLst>
                <a:path w="2737" h="2736" extrusionOk="0">
                  <a:moveTo>
                    <a:pt x="1369" y="434"/>
                  </a:moveTo>
                  <a:cubicBezTo>
                    <a:pt x="1902" y="434"/>
                    <a:pt x="2303" y="867"/>
                    <a:pt x="2303" y="1368"/>
                  </a:cubicBezTo>
                  <a:cubicBezTo>
                    <a:pt x="2303" y="1901"/>
                    <a:pt x="1902" y="2302"/>
                    <a:pt x="1369" y="2302"/>
                  </a:cubicBezTo>
                  <a:cubicBezTo>
                    <a:pt x="868" y="2302"/>
                    <a:pt x="435" y="1901"/>
                    <a:pt x="435" y="1368"/>
                  </a:cubicBezTo>
                  <a:cubicBezTo>
                    <a:pt x="435" y="867"/>
                    <a:pt x="868" y="434"/>
                    <a:pt x="1369" y="434"/>
                  </a:cubicBezTo>
                  <a:close/>
                  <a:moveTo>
                    <a:pt x="1369" y="0"/>
                  </a:moveTo>
                  <a:cubicBezTo>
                    <a:pt x="635" y="0"/>
                    <a:pt x="1" y="634"/>
                    <a:pt x="1" y="1368"/>
                  </a:cubicBezTo>
                  <a:cubicBezTo>
                    <a:pt x="1" y="2102"/>
                    <a:pt x="635" y="2735"/>
                    <a:pt x="1369" y="2735"/>
                  </a:cubicBezTo>
                  <a:cubicBezTo>
                    <a:pt x="2102" y="2735"/>
                    <a:pt x="2736" y="2135"/>
                    <a:pt x="2736" y="1368"/>
                  </a:cubicBezTo>
                  <a:cubicBezTo>
                    <a:pt x="2736" y="634"/>
                    <a:pt x="2102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4"/>
            <p:cNvSpPr/>
            <p:nvPr/>
          </p:nvSpPr>
          <p:spPr>
            <a:xfrm>
              <a:off x="6978299" y="1379228"/>
              <a:ext cx="74765" cy="50671"/>
            </a:xfrm>
            <a:custGeom>
              <a:avLst/>
              <a:gdLst/>
              <a:ahLst/>
              <a:cxnLst/>
              <a:rect l="l" t="t" r="r" b="b"/>
              <a:pathLst>
                <a:path w="4037" h="2736" extrusionOk="0">
                  <a:moveTo>
                    <a:pt x="1801" y="0"/>
                  </a:moveTo>
                  <a:cubicBezTo>
                    <a:pt x="801" y="0"/>
                    <a:pt x="0" y="834"/>
                    <a:pt x="0" y="1835"/>
                  </a:cubicBezTo>
                  <a:cubicBezTo>
                    <a:pt x="0" y="2335"/>
                    <a:pt x="400" y="2736"/>
                    <a:pt x="901" y="2736"/>
                  </a:cubicBezTo>
                  <a:lnTo>
                    <a:pt x="3102" y="2736"/>
                  </a:lnTo>
                  <a:cubicBezTo>
                    <a:pt x="3603" y="2736"/>
                    <a:pt x="4036" y="2335"/>
                    <a:pt x="4036" y="1835"/>
                  </a:cubicBezTo>
                  <a:cubicBezTo>
                    <a:pt x="4036" y="834"/>
                    <a:pt x="3202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4"/>
            <p:cNvSpPr/>
            <p:nvPr/>
          </p:nvSpPr>
          <p:spPr>
            <a:xfrm>
              <a:off x="6973965" y="1375524"/>
              <a:ext cx="82803" cy="58079"/>
            </a:xfrm>
            <a:custGeom>
              <a:avLst/>
              <a:gdLst/>
              <a:ahLst/>
              <a:cxnLst/>
              <a:rect l="l" t="t" r="r" b="b"/>
              <a:pathLst>
                <a:path w="4471" h="3136" extrusionOk="0">
                  <a:moveTo>
                    <a:pt x="2436" y="401"/>
                  </a:moveTo>
                  <a:cubicBezTo>
                    <a:pt x="3336" y="401"/>
                    <a:pt x="4037" y="1134"/>
                    <a:pt x="4037" y="2035"/>
                  </a:cubicBezTo>
                  <a:cubicBezTo>
                    <a:pt x="4037" y="2402"/>
                    <a:pt x="3737" y="2736"/>
                    <a:pt x="3336" y="2736"/>
                  </a:cubicBezTo>
                  <a:lnTo>
                    <a:pt x="1135" y="2736"/>
                  </a:lnTo>
                  <a:cubicBezTo>
                    <a:pt x="734" y="2736"/>
                    <a:pt x="434" y="2402"/>
                    <a:pt x="434" y="2002"/>
                  </a:cubicBezTo>
                  <a:cubicBezTo>
                    <a:pt x="434" y="1134"/>
                    <a:pt x="1135" y="401"/>
                    <a:pt x="2035" y="401"/>
                  </a:cubicBezTo>
                  <a:close/>
                  <a:moveTo>
                    <a:pt x="2035" y="0"/>
                  </a:moveTo>
                  <a:cubicBezTo>
                    <a:pt x="935" y="0"/>
                    <a:pt x="1" y="901"/>
                    <a:pt x="1" y="2035"/>
                  </a:cubicBezTo>
                  <a:cubicBezTo>
                    <a:pt x="1" y="2635"/>
                    <a:pt x="501" y="3136"/>
                    <a:pt x="1135" y="3136"/>
                  </a:cubicBezTo>
                  <a:lnTo>
                    <a:pt x="3336" y="3136"/>
                  </a:lnTo>
                  <a:cubicBezTo>
                    <a:pt x="3970" y="3136"/>
                    <a:pt x="4470" y="2635"/>
                    <a:pt x="4470" y="2035"/>
                  </a:cubicBezTo>
                  <a:cubicBezTo>
                    <a:pt x="4470" y="901"/>
                    <a:pt x="3570" y="0"/>
                    <a:pt x="2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4"/>
            <p:cNvSpPr/>
            <p:nvPr/>
          </p:nvSpPr>
          <p:spPr>
            <a:xfrm>
              <a:off x="7121612" y="1332889"/>
              <a:ext cx="42040" cy="42652"/>
            </a:xfrm>
            <a:custGeom>
              <a:avLst/>
              <a:gdLst/>
              <a:ahLst/>
              <a:cxnLst/>
              <a:rect l="l" t="t" r="r" b="b"/>
              <a:pathLst>
                <a:path w="2270" h="2303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69"/>
                    <a:pt x="501" y="2302"/>
                    <a:pt x="1135" y="2302"/>
                  </a:cubicBezTo>
                  <a:cubicBezTo>
                    <a:pt x="1769" y="2302"/>
                    <a:pt x="2269" y="1769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4"/>
            <p:cNvSpPr/>
            <p:nvPr/>
          </p:nvSpPr>
          <p:spPr>
            <a:xfrm>
              <a:off x="7117908" y="1328574"/>
              <a:ext cx="50060" cy="50671"/>
            </a:xfrm>
            <a:custGeom>
              <a:avLst/>
              <a:gdLst/>
              <a:ahLst/>
              <a:cxnLst/>
              <a:rect l="l" t="t" r="r" b="b"/>
              <a:pathLst>
                <a:path w="2703" h="2736" extrusionOk="0">
                  <a:moveTo>
                    <a:pt x="1335" y="434"/>
                  </a:moveTo>
                  <a:cubicBezTo>
                    <a:pt x="1869" y="434"/>
                    <a:pt x="2269" y="867"/>
                    <a:pt x="2269" y="1368"/>
                  </a:cubicBezTo>
                  <a:cubicBezTo>
                    <a:pt x="2269" y="1901"/>
                    <a:pt x="1869" y="2302"/>
                    <a:pt x="1335" y="2302"/>
                  </a:cubicBezTo>
                  <a:cubicBezTo>
                    <a:pt x="835" y="2302"/>
                    <a:pt x="401" y="1901"/>
                    <a:pt x="401" y="1368"/>
                  </a:cubicBezTo>
                  <a:cubicBezTo>
                    <a:pt x="401" y="867"/>
                    <a:pt x="835" y="434"/>
                    <a:pt x="1335" y="434"/>
                  </a:cubicBezTo>
                  <a:close/>
                  <a:moveTo>
                    <a:pt x="1335" y="0"/>
                  </a:moveTo>
                  <a:cubicBezTo>
                    <a:pt x="601" y="0"/>
                    <a:pt x="1" y="634"/>
                    <a:pt x="1" y="1368"/>
                  </a:cubicBezTo>
                  <a:cubicBezTo>
                    <a:pt x="1" y="2102"/>
                    <a:pt x="601" y="2735"/>
                    <a:pt x="1335" y="2735"/>
                  </a:cubicBezTo>
                  <a:cubicBezTo>
                    <a:pt x="2102" y="2735"/>
                    <a:pt x="2703" y="2135"/>
                    <a:pt x="2703" y="1368"/>
                  </a:cubicBezTo>
                  <a:cubicBezTo>
                    <a:pt x="2703" y="634"/>
                    <a:pt x="2102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4"/>
            <p:cNvSpPr/>
            <p:nvPr/>
          </p:nvSpPr>
          <p:spPr>
            <a:xfrm>
              <a:off x="7105555" y="1379228"/>
              <a:ext cx="74765" cy="50671"/>
            </a:xfrm>
            <a:custGeom>
              <a:avLst/>
              <a:gdLst/>
              <a:ahLst/>
              <a:cxnLst/>
              <a:rect l="l" t="t" r="r" b="b"/>
              <a:pathLst>
                <a:path w="4037" h="2736" extrusionOk="0">
                  <a:moveTo>
                    <a:pt x="1802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335"/>
                    <a:pt x="401" y="2736"/>
                    <a:pt x="901" y="2736"/>
                  </a:cubicBezTo>
                  <a:lnTo>
                    <a:pt x="3136" y="2736"/>
                  </a:lnTo>
                  <a:cubicBezTo>
                    <a:pt x="3637" y="2736"/>
                    <a:pt x="4037" y="2335"/>
                    <a:pt x="4037" y="1835"/>
                  </a:cubicBezTo>
                  <a:cubicBezTo>
                    <a:pt x="4037" y="834"/>
                    <a:pt x="3203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4"/>
            <p:cNvSpPr/>
            <p:nvPr/>
          </p:nvSpPr>
          <p:spPr>
            <a:xfrm>
              <a:off x="7101239" y="1375524"/>
              <a:ext cx="82803" cy="58079"/>
            </a:xfrm>
            <a:custGeom>
              <a:avLst/>
              <a:gdLst/>
              <a:ahLst/>
              <a:cxnLst/>
              <a:rect l="l" t="t" r="r" b="b"/>
              <a:pathLst>
                <a:path w="4471" h="3136" extrusionOk="0">
                  <a:moveTo>
                    <a:pt x="2435" y="401"/>
                  </a:moveTo>
                  <a:cubicBezTo>
                    <a:pt x="3336" y="401"/>
                    <a:pt x="4036" y="1134"/>
                    <a:pt x="4036" y="2035"/>
                  </a:cubicBezTo>
                  <a:cubicBezTo>
                    <a:pt x="4036" y="2402"/>
                    <a:pt x="3736" y="2736"/>
                    <a:pt x="3369" y="2736"/>
                  </a:cubicBezTo>
                  <a:lnTo>
                    <a:pt x="1134" y="2736"/>
                  </a:lnTo>
                  <a:cubicBezTo>
                    <a:pt x="734" y="2736"/>
                    <a:pt x="434" y="2402"/>
                    <a:pt x="434" y="2002"/>
                  </a:cubicBezTo>
                  <a:cubicBezTo>
                    <a:pt x="434" y="1134"/>
                    <a:pt x="1168" y="401"/>
                    <a:pt x="2035" y="401"/>
                  </a:cubicBezTo>
                  <a:close/>
                  <a:moveTo>
                    <a:pt x="2035" y="0"/>
                  </a:moveTo>
                  <a:cubicBezTo>
                    <a:pt x="934" y="0"/>
                    <a:pt x="0" y="901"/>
                    <a:pt x="0" y="2035"/>
                  </a:cubicBezTo>
                  <a:cubicBezTo>
                    <a:pt x="0" y="2635"/>
                    <a:pt x="501" y="3136"/>
                    <a:pt x="1134" y="3136"/>
                  </a:cubicBezTo>
                  <a:lnTo>
                    <a:pt x="3369" y="3136"/>
                  </a:lnTo>
                  <a:cubicBezTo>
                    <a:pt x="3970" y="3136"/>
                    <a:pt x="4470" y="2635"/>
                    <a:pt x="4470" y="2035"/>
                  </a:cubicBezTo>
                  <a:cubicBezTo>
                    <a:pt x="4470" y="901"/>
                    <a:pt x="3569" y="0"/>
                    <a:pt x="2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4"/>
            <p:cNvSpPr/>
            <p:nvPr/>
          </p:nvSpPr>
          <p:spPr>
            <a:xfrm>
              <a:off x="7049956" y="1331630"/>
              <a:ext cx="55004" cy="55023"/>
            </a:xfrm>
            <a:custGeom>
              <a:avLst/>
              <a:gdLst/>
              <a:ahLst/>
              <a:cxnLst/>
              <a:rect l="l" t="t" r="r" b="b"/>
              <a:pathLst>
                <a:path w="2970" h="2971" extrusionOk="0">
                  <a:moveTo>
                    <a:pt x="1557" y="1"/>
                  </a:moveTo>
                  <a:cubicBezTo>
                    <a:pt x="1538" y="1"/>
                    <a:pt x="1520" y="1"/>
                    <a:pt x="1502" y="2"/>
                  </a:cubicBezTo>
                  <a:cubicBezTo>
                    <a:pt x="668" y="2"/>
                    <a:pt x="1" y="669"/>
                    <a:pt x="1" y="1470"/>
                  </a:cubicBezTo>
                  <a:cubicBezTo>
                    <a:pt x="1" y="2304"/>
                    <a:pt x="668" y="2971"/>
                    <a:pt x="1502" y="2971"/>
                  </a:cubicBezTo>
                  <a:cubicBezTo>
                    <a:pt x="2302" y="2971"/>
                    <a:pt x="2969" y="2304"/>
                    <a:pt x="2969" y="1470"/>
                  </a:cubicBezTo>
                  <a:cubicBezTo>
                    <a:pt x="2969" y="687"/>
                    <a:pt x="2332" y="1"/>
                    <a:pt x="1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4"/>
            <p:cNvSpPr/>
            <p:nvPr/>
          </p:nvSpPr>
          <p:spPr>
            <a:xfrm>
              <a:off x="7046251" y="1327333"/>
              <a:ext cx="63024" cy="63024"/>
            </a:xfrm>
            <a:custGeom>
              <a:avLst/>
              <a:gdLst/>
              <a:ahLst/>
              <a:cxnLst/>
              <a:rect l="l" t="t" r="r" b="b"/>
              <a:pathLst>
                <a:path w="3403" h="3403" extrusionOk="0">
                  <a:moveTo>
                    <a:pt x="1702" y="434"/>
                  </a:moveTo>
                  <a:cubicBezTo>
                    <a:pt x="2402" y="434"/>
                    <a:pt x="2969" y="1001"/>
                    <a:pt x="2969" y="1702"/>
                  </a:cubicBezTo>
                  <a:cubicBezTo>
                    <a:pt x="2969" y="2402"/>
                    <a:pt x="2402" y="3003"/>
                    <a:pt x="1702" y="3003"/>
                  </a:cubicBezTo>
                  <a:cubicBezTo>
                    <a:pt x="968" y="3003"/>
                    <a:pt x="401" y="2402"/>
                    <a:pt x="401" y="1702"/>
                  </a:cubicBezTo>
                  <a:cubicBezTo>
                    <a:pt x="401" y="1001"/>
                    <a:pt x="968" y="434"/>
                    <a:pt x="1702" y="434"/>
                  </a:cubicBezTo>
                  <a:close/>
                  <a:moveTo>
                    <a:pt x="1702" y="0"/>
                  </a:moveTo>
                  <a:cubicBezTo>
                    <a:pt x="734" y="0"/>
                    <a:pt x="0" y="768"/>
                    <a:pt x="0" y="1702"/>
                  </a:cubicBezTo>
                  <a:cubicBezTo>
                    <a:pt x="0" y="2636"/>
                    <a:pt x="734" y="3403"/>
                    <a:pt x="1702" y="3403"/>
                  </a:cubicBezTo>
                  <a:cubicBezTo>
                    <a:pt x="2636" y="3403"/>
                    <a:pt x="3403" y="2636"/>
                    <a:pt x="3403" y="1702"/>
                  </a:cubicBezTo>
                  <a:cubicBezTo>
                    <a:pt x="3403" y="768"/>
                    <a:pt x="263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4"/>
            <p:cNvSpPr/>
            <p:nvPr/>
          </p:nvSpPr>
          <p:spPr>
            <a:xfrm>
              <a:off x="7028953" y="1392192"/>
              <a:ext cx="97619" cy="65505"/>
            </a:xfrm>
            <a:custGeom>
              <a:avLst/>
              <a:gdLst/>
              <a:ahLst/>
              <a:cxnLst/>
              <a:rect l="l" t="t" r="r" b="b"/>
              <a:pathLst>
                <a:path w="5271" h="3537" extrusionOk="0">
                  <a:moveTo>
                    <a:pt x="2235" y="1"/>
                  </a:moveTo>
                  <a:cubicBezTo>
                    <a:pt x="1001" y="1"/>
                    <a:pt x="0" y="1002"/>
                    <a:pt x="0" y="2236"/>
                  </a:cubicBezTo>
                  <a:lnTo>
                    <a:pt x="0" y="2503"/>
                  </a:lnTo>
                  <a:cubicBezTo>
                    <a:pt x="0" y="3070"/>
                    <a:pt x="467" y="3537"/>
                    <a:pt x="1034" y="3537"/>
                  </a:cubicBezTo>
                  <a:lnTo>
                    <a:pt x="4203" y="3537"/>
                  </a:lnTo>
                  <a:cubicBezTo>
                    <a:pt x="4804" y="3537"/>
                    <a:pt x="5271" y="3070"/>
                    <a:pt x="5271" y="2503"/>
                  </a:cubicBezTo>
                  <a:lnTo>
                    <a:pt x="5271" y="2236"/>
                  </a:lnTo>
                  <a:cubicBezTo>
                    <a:pt x="5271" y="1002"/>
                    <a:pt x="4270" y="1"/>
                    <a:pt x="30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4"/>
            <p:cNvSpPr/>
            <p:nvPr/>
          </p:nvSpPr>
          <p:spPr>
            <a:xfrm>
              <a:off x="7024619" y="1387877"/>
              <a:ext cx="105657" cy="74154"/>
            </a:xfrm>
            <a:custGeom>
              <a:avLst/>
              <a:gdLst/>
              <a:ahLst/>
              <a:cxnLst/>
              <a:rect l="l" t="t" r="r" b="b"/>
              <a:pathLst>
                <a:path w="5705" h="4004" extrusionOk="0">
                  <a:moveTo>
                    <a:pt x="3270" y="434"/>
                  </a:moveTo>
                  <a:cubicBezTo>
                    <a:pt x="4371" y="434"/>
                    <a:pt x="5271" y="1335"/>
                    <a:pt x="5271" y="2469"/>
                  </a:cubicBezTo>
                  <a:lnTo>
                    <a:pt x="5271" y="2736"/>
                  </a:lnTo>
                  <a:cubicBezTo>
                    <a:pt x="5271" y="3203"/>
                    <a:pt x="4904" y="3570"/>
                    <a:pt x="4437" y="3570"/>
                  </a:cubicBezTo>
                  <a:lnTo>
                    <a:pt x="1268" y="3570"/>
                  </a:lnTo>
                  <a:cubicBezTo>
                    <a:pt x="801" y="3570"/>
                    <a:pt x="435" y="3203"/>
                    <a:pt x="435" y="2736"/>
                  </a:cubicBezTo>
                  <a:lnTo>
                    <a:pt x="435" y="2469"/>
                  </a:lnTo>
                  <a:cubicBezTo>
                    <a:pt x="435" y="1335"/>
                    <a:pt x="1335" y="434"/>
                    <a:pt x="2469" y="434"/>
                  </a:cubicBezTo>
                  <a:close/>
                  <a:moveTo>
                    <a:pt x="2469" y="0"/>
                  </a:moveTo>
                  <a:cubicBezTo>
                    <a:pt x="1102" y="0"/>
                    <a:pt x="1" y="1101"/>
                    <a:pt x="1" y="2469"/>
                  </a:cubicBezTo>
                  <a:lnTo>
                    <a:pt x="1" y="2736"/>
                  </a:lnTo>
                  <a:cubicBezTo>
                    <a:pt x="1" y="3436"/>
                    <a:pt x="568" y="4003"/>
                    <a:pt x="1268" y="4003"/>
                  </a:cubicBezTo>
                  <a:lnTo>
                    <a:pt x="4437" y="4003"/>
                  </a:lnTo>
                  <a:cubicBezTo>
                    <a:pt x="5138" y="4003"/>
                    <a:pt x="5705" y="3436"/>
                    <a:pt x="5705" y="2736"/>
                  </a:cubicBezTo>
                  <a:lnTo>
                    <a:pt x="5705" y="2469"/>
                  </a:lnTo>
                  <a:cubicBezTo>
                    <a:pt x="5705" y="1101"/>
                    <a:pt x="4604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4"/>
            <p:cNvSpPr/>
            <p:nvPr/>
          </p:nvSpPr>
          <p:spPr>
            <a:xfrm>
              <a:off x="7055512" y="1689987"/>
              <a:ext cx="730855" cy="647441"/>
            </a:xfrm>
            <a:custGeom>
              <a:avLst/>
              <a:gdLst/>
              <a:ahLst/>
              <a:cxnLst/>
              <a:rect l="l" t="t" r="r" b="b"/>
              <a:pathLst>
                <a:path w="39463" h="34959" extrusionOk="0">
                  <a:moveTo>
                    <a:pt x="568" y="0"/>
                  </a:moveTo>
                  <a:cubicBezTo>
                    <a:pt x="268" y="0"/>
                    <a:pt x="34" y="234"/>
                    <a:pt x="34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4" y="34925"/>
                  </a:cubicBezTo>
                  <a:lnTo>
                    <a:pt x="38895" y="34958"/>
                  </a:lnTo>
                  <a:cubicBezTo>
                    <a:pt x="39195" y="34958"/>
                    <a:pt x="39462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4"/>
            <p:cNvSpPr/>
            <p:nvPr/>
          </p:nvSpPr>
          <p:spPr>
            <a:xfrm>
              <a:off x="7036361" y="1672688"/>
              <a:ext cx="731466" cy="646830"/>
            </a:xfrm>
            <a:custGeom>
              <a:avLst/>
              <a:gdLst/>
              <a:ahLst/>
              <a:cxnLst/>
              <a:rect l="l" t="t" r="r" b="b"/>
              <a:pathLst>
                <a:path w="39496" h="34926" extrusionOk="0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4"/>
            <p:cNvSpPr/>
            <p:nvPr/>
          </p:nvSpPr>
          <p:spPr>
            <a:xfrm>
              <a:off x="7032657" y="1668966"/>
              <a:ext cx="738874" cy="654867"/>
            </a:xfrm>
            <a:custGeom>
              <a:avLst/>
              <a:gdLst/>
              <a:ahLst/>
              <a:cxnLst/>
              <a:rect l="l" t="t" r="r" b="b"/>
              <a:pathLst>
                <a:path w="39896" h="35360" extrusionOk="0">
                  <a:moveTo>
                    <a:pt x="768" y="401"/>
                  </a:moveTo>
                  <a:lnTo>
                    <a:pt x="39129" y="435"/>
                  </a:lnTo>
                  <a:cubicBezTo>
                    <a:pt x="39329" y="435"/>
                    <a:pt x="39462" y="5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568" y="34926"/>
                    <a:pt x="434" y="34759"/>
                    <a:pt x="434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59"/>
                  </a:lnTo>
                  <a:cubicBezTo>
                    <a:pt x="1" y="34993"/>
                    <a:pt x="334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5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335"/>
                    <a:pt x="39562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4"/>
            <p:cNvSpPr/>
            <p:nvPr/>
          </p:nvSpPr>
          <p:spPr>
            <a:xfrm>
              <a:off x="7036991" y="1672688"/>
              <a:ext cx="730836" cy="64264"/>
            </a:xfrm>
            <a:custGeom>
              <a:avLst/>
              <a:gdLst/>
              <a:ahLst/>
              <a:cxnLst/>
              <a:rect l="l" t="t" r="r" b="b"/>
              <a:pathLst>
                <a:path w="39462" h="3470" extrusionOk="0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4"/>
            <p:cNvSpPr/>
            <p:nvPr/>
          </p:nvSpPr>
          <p:spPr>
            <a:xfrm>
              <a:off x="7033268" y="1668966"/>
              <a:ext cx="738263" cy="71691"/>
            </a:xfrm>
            <a:custGeom>
              <a:avLst/>
              <a:gdLst/>
              <a:ahLst/>
              <a:cxnLst/>
              <a:rect l="l" t="t" r="r" b="b"/>
              <a:pathLst>
                <a:path w="39863" h="3871" extrusionOk="0">
                  <a:moveTo>
                    <a:pt x="735" y="401"/>
                  </a:moveTo>
                  <a:lnTo>
                    <a:pt x="39096" y="435"/>
                  </a:lnTo>
                  <a:cubicBezTo>
                    <a:pt x="39196" y="435"/>
                    <a:pt x="39262" y="468"/>
                    <a:pt x="39329" y="535"/>
                  </a:cubicBezTo>
                  <a:cubicBezTo>
                    <a:pt x="39396" y="601"/>
                    <a:pt x="39429" y="668"/>
                    <a:pt x="39429" y="768"/>
                  </a:cubicBezTo>
                  <a:lnTo>
                    <a:pt x="39429" y="3470"/>
                  </a:lnTo>
                  <a:lnTo>
                    <a:pt x="401" y="3437"/>
                  </a:lnTo>
                  <a:lnTo>
                    <a:pt x="401" y="735"/>
                  </a:lnTo>
                  <a:cubicBezTo>
                    <a:pt x="401" y="568"/>
                    <a:pt x="568" y="401"/>
                    <a:pt x="735" y="401"/>
                  </a:cubicBezTo>
                  <a:close/>
                  <a:moveTo>
                    <a:pt x="735" y="1"/>
                  </a:moveTo>
                  <a:cubicBezTo>
                    <a:pt x="334" y="1"/>
                    <a:pt x="1" y="335"/>
                    <a:pt x="1" y="735"/>
                  </a:cubicBezTo>
                  <a:lnTo>
                    <a:pt x="1" y="3637"/>
                  </a:lnTo>
                  <a:cubicBezTo>
                    <a:pt x="1" y="3704"/>
                    <a:pt x="1" y="3737"/>
                    <a:pt x="34" y="3804"/>
                  </a:cubicBezTo>
                  <a:cubicBezTo>
                    <a:pt x="101" y="3837"/>
                    <a:pt x="134" y="3837"/>
                    <a:pt x="201" y="3837"/>
                  </a:cubicBezTo>
                  <a:lnTo>
                    <a:pt x="39629" y="3870"/>
                  </a:lnTo>
                  <a:cubicBezTo>
                    <a:pt x="39763" y="3870"/>
                    <a:pt x="39863" y="3770"/>
                    <a:pt x="39863" y="3670"/>
                  </a:cubicBezTo>
                  <a:lnTo>
                    <a:pt x="39863" y="768"/>
                  </a:lnTo>
                  <a:cubicBezTo>
                    <a:pt x="39863" y="568"/>
                    <a:pt x="39796" y="368"/>
                    <a:pt x="39629" y="234"/>
                  </a:cubicBezTo>
                  <a:cubicBezTo>
                    <a:pt x="39496" y="101"/>
                    <a:pt x="39296" y="1"/>
                    <a:pt x="39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4"/>
            <p:cNvSpPr/>
            <p:nvPr/>
          </p:nvSpPr>
          <p:spPr>
            <a:xfrm>
              <a:off x="7625745" y="168998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68" y="400"/>
                    <a:pt x="1001" y="534"/>
                    <a:pt x="1001" y="701"/>
                  </a:cubicBezTo>
                  <a:cubicBezTo>
                    <a:pt x="1001" y="834"/>
                    <a:pt x="868" y="967"/>
                    <a:pt x="701" y="967"/>
                  </a:cubicBezTo>
                  <a:cubicBezTo>
                    <a:pt x="568" y="967"/>
                    <a:pt x="434" y="834"/>
                    <a:pt x="434" y="701"/>
                  </a:cubicBezTo>
                  <a:cubicBezTo>
                    <a:pt x="434" y="534"/>
                    <a:pt x="568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34" y="0"/>
                    <a:pt x="0" y="300"/>
                    <a:pt x="0" y="701"/>
                  </a:cubicBezTo>
                  <a:cubicBezTo>
                    <a:pt x="0" y="1068"/>
                    <a:pt x="334" y="1401"/>
                    <a:pt x="701" y="1401"/>
                  </a:cubicBezTo>
                  <a:cubicBezTo>
                    <a:pt x="1101" y="1401"/>
                    <a:pt x="1401" y="1068"/>
                    <a:pt x="1401" y="701"/>
                  </a:cubicBezTo>
                  <a:cubicBezTo>
                    <a:pt x="1401" y="300"/>
                    <a:pt x="1101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4"/>
            <p:cNvSpPr/>
            <p:nvPr/>
          </p:nvSpPr>
          <p:spPr>
            <a:xfrm>
              <a:off x="7668380" y="168998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67" y="400"/>
                    <a:pt x="1001" y="534"/>
                    <a:pt x="1001" y="701"/>
                  </a:cubicBezTo>
                  <a:cubicBezTo>
                    <a:pt x="1001" y="834"/>
                    <a:pt x="867" y="967"/>
                    <a:pt x="701" y="967"/>
                  </a:cubicBezTo>
                  <a:cubicBezTo>
                    <a:pt x="567" y="967"/>
                    <a:pt x="434" y="834"/>
                    <a:pt x="434" y="701"/>
                  </a:cubicBezTo>
                  <a:cubicBezTo>
                    <a:pt x="434" y="534"/>
                    <a:pt x="567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34" y="0"/>
                    <a:pt x="0" y="300"/>
                    <a:pt x="0" y="701"/>
                  </a:cubicBezTo>
                  <a:cubicBezTo>
                    <a:pt x="0" y="1068"/>
                    <a:pt x="334" y="1401"/>
                    <a:pt x="701" y="1401"/>
                  </a:cubicBezTo>
                  <a:cubicBezTo>
                    <a:pt x="1101" y="1401"/>
                    <a:pt x="1401" y="1068"/>
                    <a:pt x="1401" y="701"/>
                  </a:cubicBezTo>
                  <a:cubicBezTo>
                    <a:pt x="1401" y="300"/>
                    <a:pt x="1101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4"/>
            <p:cNvSpPr/>
            <p:nvPr/>
          </p:nvSpPr>
          <p:spPr>
            <a:xfrm>
              <a:off x="7710385" y="168998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0"/>
                  </a:moveTo>
                  <a:cubicBezTo>
                    <a:pt x="868" y="400"/>
                    <a:pt x="1001" y="534"/>
                    <a:pt x="1001" y="701"/>
                  </a:cubicBezTo>
                  <a:cubicBezTo>
                    <a:pt x="1001" y="834"/>
                    <a:pt x="868" y="967"/>
                    <a:pt x="701" y="967"/>
                  </a:cubicBezTo>
                  <a:cubicBezTo>
                    <a:pt x="567" y="967"/>
                    <a:pt x="434" y="834"/>
                    <a:pt x="434" y="701"/>
                  </a:cubicBezTo>
                  <a:cubicBezTo>
                    <a:pt x="434" y="534"/>
                    <a:pt x="534" y="400"/>
                    <a:pt x="701" y="400"/>
                  </a:cubicBezTo>
                  <a:close/>
                  <a:moveTo>
                    <a:pt x="701" y="0"/>
                  </a:moveTo>
                  <a:cubicBezTo>
                    <a:pt x="334" y="0"/>
                    <a:pt x="0" y="300"/>
                    <a:pt x="0" y="701"/>
                  </a:cubicBezTo>
                  <a:cubicBezTo>
                    <a:pt x="0" y="1068"/>
                    <a:pt x="334" y="1401"/>
                    <a:pt x="701" y="1401"/>
                  </a:cubicBezTo>
                  <a:cubicBezTo>
                    <a:pt x="1101" y="1401"/>
                    <a:pt x="1401" y="1068"/>
                    <a:pt x="1401" y="701"/>
                  </a:cubicBezTo>
                  <a:cubicBezTo>
                    <a:pt x="1401" y="300"/>
                    <a:pt x="1101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4"/>
            <p:cNvSpPr/>
            <p:nvPr/>
          </p:nvSpPr>
          <p:spPr>
            <a:xfrm>
              <a:off x="7221698" y="1807352"/>
              <a:ext cx="384290" cy="47596"/>
            </a:xfrm>
            <a:custGeom>
              <a:avLst/>
              <a:gdLst/>
              <a:ahLst/>
              <a:cxnLst/>
              <a:rect l="l" t="t" r="r" b="b"/>
              <a:pathLst>
                <a:path w="20750" h="2570" extrusionOk="0">
                  <a:moveTo>
                    <a:pt x="20749" y="2569"/>
                  </a:moveTo>
                  <a:lnTo>
                    <a:pt x="1" y="2569"/>
                  </a:lnTo>
                  <a:lnTo>
                    <a:pt x="1" y="1202"/>
                  </a:lnTo>
                  <a:cubicBezTo>
                    <a:pt x="1" y="535"/>
                    <a:pt x="568" y="1"/>
                    <a:pt x="1235" y="1"/>
                  </a:cubicBezTo>
                  <a:lnTo>
                    <a:pt x="19848" y="1"/>
                  </a:lnTo>
                  <a:cubicBezTo>
                    <a:pt x="20349" y="1"/>
                    <a:pt x="20749" y="401"/>
                    <a:pt x="20749" y="9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4"/>
            <p:cNvSpPr/>
            <p:nvPr/>
          </p:nvSpPr>
          <p:spPr>
            <a:xfrm>
              <a:off x="7217994" y="1803648"/>
              <a:ext cx="391698" cy="55004"/>
            </a:xfrm>
            <a:custGeom>
              <a:avLst/>
              <a:gdLst/>
              <a:ahLst/>
              <a:cxnLst/>
              <a:rect l="l" t="t" r="r" b="b"/>
              <a:pathLst>
                <a:path w="21150" h="2970" extrusionOk="0">
                  <a:moveTo>
                    <a:pt x="20048" y="401"/>
                  </a:moveTo>
                  <a:cubicBezTo>
                    <a:pt x="20415" y="401"/>
                    <a:pt x="20749" y="701"/>
                    <a:pt x="20749" y="1102"/>
                  </a:cubicBezTo>
                  <a:lnTo>
                    <a:pt x="20749" y="2536"/>
                  </a:lnTo>
                  <a:lnTo>
                    <a:pt x="434" y="2536"/>
                  </a:lnTo>
                  <a:lnTo>
                    <a:pt x="434" y="1402"/>
                  </a:lnTo>
                  <a:cubicBezTo>
                    <a:pt x="434" y="868"/>
                    <a:pt x="868" y="401"/>
                    <a:pt x="1435" y="401"/>
                  </a:cubicBezTo>
                  <a:close/>
                  <a:moveTo>
                    <a:pt x="1435" y="1"/>
                  </a:moveTo>
                  <a:cubicBezTo>
                    <a:pt x="634" y="1"/>
                    <a:pt x="1" y="635"/>
                    <a:pt x="1" y="1402"/>
                  </a:cubicBezTo>
                  <a:lnTo>
                    <a:pt x="1" y="2769"/>
                  </a:lnTo>
                  <a:cubicBezTo>
                    <a:pt x="1" y="2870"/>
                    <a:pt x="101" y="2970"/>
                    <a:pt x="201" y="2970"/>
                  </a:cubicBezTo>
                  <a:lnTo>
                    <a:pt x="20949" y="2970"/>
                  </a:lnTo>
                  <a:cubicBezTo>
                    <a:pt x="21049" y="2970"/>
                    <a:pt x="21149" y="2870"/>
                    <a:pt x="21149" y="2769"/>
                  </a:cubicBezTo>
                  <a:lnTo>
                    <a:pt x="21149" y="1102"/>
                  </a:lnTo>
                  <a:cubicBezTo>
                    <a:pt x="21149" y="501"/>
                    <a:pt x="20649" y="1"/>
                    <a:pt x="20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4"/>
            <p:cNvSpPr/>
            <p:nvPr/>
          </p:nvSpPr>
          <p:spPr>
            <a:xfrm>
              <a:off x="7216142" y="1938960"/>
              <a:ext cx="392309" cy="260095"/>
            </a:xfrm>
            <a:custGeom>
              <a:avLst/>
              <a:gdLst/>
              <a:ahLst/>
              <a:cxnLst/>
              <a:rect l="l" t="t" r="r" b="b"/>
              <a:pathLst>
                <a:path w="21183" h="14044" extrusionOk="0">
                  <a:moveTo>
                    <a:pt x="1" y="0"/>
                  </a:moveTo>
                  <a:lnTo>
                    <a:pt x="1" y="14043"/>
                  </a:lnTo>
                  <a:lnTo>
                    <a:pt x="21182" y="14043"/>
                  </a:lnTo>
                  <a:lnTo>
                    <a:pt x="211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4"/>
            <p:cNvSpPr/>
            <p:nvPr/>
          </p:nvSpPr>
          <p:spPr>
            <a:xfrm>
              <a:off x="7211826" y="1935237"/>
              <a:ext cx="400328" cy="268133"/>
            </a:xfrm>
            <a:custGeom>
              <a:avLst/>
              <a:gdLst/>
              <a:ahLst/>
              <a:cxnLst/>
              <a:rect l="l" t="t" r="r" b="b"/>
              <a:pathLst>
                <a:path w="21616" h="14478" extrusionOk="0">
                  <a:moveTo>
                    <a:pt x="21215" y="435"/>
                  </a:moveTo>
                  <a:lnTo>
                    <a:pt x="21215" y="14044"/>
                  </a:lnTo>
                  <a:lnTo>
                    <a:pt x="434" y="14044"/>
                  </a:lnTo>
                  <a:lnTo>
                    <a:pt x="434" y="435"/>
                  </a:lnTo>
                  <a:close/>
                  <a:moveTo>
                    <a:pt x="234" y="1"/>
                  </a:moveTo>
                  <a:cubicBezTo>
                    <a:pt x="100" y="1"/>
                    <a:pt x="0" y="101"/>
                    <a:pt x="0" y="201"/>
                  </a:cubicBezTo>
                  <a:lnTo>
                    <a:pt x="0" y="14278"/>
                  </a:lnTo>
                  <a:cubicBezTo>
                    <a:pt x="0" y="14378"/>
                    <a:pt x="100" y="14478"/>
                    <a:pt x="234" y="14478"/>
                  </a:cubicBezTo>
                  <a:lnTo>
                    <a:pt x="21415" y="14478"/>
                  </a:lnTo>
                  <a:cubicBezTo>
                    <a:pt x="21516" y="14478"/>
                    <a:pt x="21616" y="14378"/>
                    <a:pt x="21616" y="14278"/>
                  </a:cubicBezTo>
                  <a:lnTo>
                    <a:pt x="21616" y="201"/>
                  </a:lnTo>
                  <a:cubicBezTo>
                    <a:pt x="21616" y="101"/>
                    <a:pt x="21516" y="1"/>
                    <a:pt x="2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4"/>
            <p:cNvSpPr/>
            <p:nvPr/>
          </p:nvSpPr>
          <p:spPr>
            <a:xfrm>
              <a:off x="7203788" y="2198435"/>
              <a:ext cx="417015" cy="27817"/>
            </a:xfrm>
            <a:custGeom>
              <a:avLst/>
              <a:gdLst/>
              <a:ahLst/>
              <a:cxnLst/>
              <a:rect l="l" t="t" r="r" b="b"/>
              <a:pathLst>
                <a:path w="22517" h="1502" extrusionOk="0">
                  <a:moveTo>
                    <a:pt x="21783" y="1501"/>
                  </a:moveTo>
                  <a:lnTo>
                    <a:pt x="701" y="1501"/>
                  </a:lnTo>
                  <a:cubicBezTo>
                    <a:pt x="301" y="1501"/>
                    <a:pt x="0" y="1201"/>
                    <a:pt x="0" y="801"/>
                  </a:cubicBezTo>
                  <a:lnTo>
                    <a:pt x="0" y="701"/>
                  </a:lnTo>
                  <a:cubicBezTo>
                    <a:pt x="0" y="300"/>
                    <a:pt x="301" y="0"/>
                    <a:pt x="701" y="0"/>
                  </a:cubicBezTo>
                  <a:lnTo>
                    <a:pt x="21783" y="0"/>
                  </a:lnTo>
                  <a:cubicBezTo>
                    <a:pt x="22183" y="0"/>
                    <a:pt x="22517" y="300"/>
                    <a:pt x="22517" y="701"/>
                  </a:cubicBezTo>
                  <a:lnTo>
                    <a:pt x="22517" y="801"/>
                  </a:lnTo>
                  <a:cubicBezTo>
                    <a:pt x="22517" y="1201"/>
                    <a:pt x="22183" y="1501"/>
                    <a:pt x="21783" y="15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4"/>
            <p:cNvSpPr/>
            <p:nvPr/>
          </p:nvSpPr>
          <p:spPr>
            <a:xfrm>
              <a:off x="7200084" y="2194712"/>
              <a:ext cx="424423" cy="35855"/>
            </a:xfrm>
            <a:custGeom>
              <a:avLst/>
              <a:gdLst/>
              <a:ahLst/>
              <a:cxnLst/>
              <a:rect l="l" t="t" r="r" b="b"/>
              <a:pathLst>
                <a:path w="22917" h="1936" extrusionOk="0">
                  <a:moveTo>
                    <a:pt x="21983" y="401"/>
                  </a:moveTo>
                  <a:cubicBezTo>
                    <a:pt x="22250" y="401"/>
                    <a:pt x="22483" y="635"/>
                    <a:pt x="22483" y="902"/>
                  </a:cubicBezTo>
                  <a:lnTo>
                    <a:pt x="22483" y="1002"/>
                  </a:lnTo>
                  <a:cubicBezTo>
                    <a:pt x="22483" y="1269"/>
                    <a:pt x="22283" y="1502"/>
                    <a:pt x="21983" y="1502"/>
                  </a:cubicBezTo>
                  <a:lnTo>
                    <a:pt x="901" y="1502"/>
                  </a:lnTo>
                  <a:cubicBezTo>
                    <a:pt x="634" y="1502"/>
                    <a:pt x="401" y="1269"/>
                    <a:pt x="401" y="1002"/>
                  </a:cubicBezTo>
                  <a:lnTo>
                    <a:pt x="401" y="902"/>
                  </a:lnTo>
                  <a:cubicBezTo>
                    <a:pt x="401" y="635"/>
                    <a:pt x="634" y="401"/>
                    <a:pt x="901" y="401"/>
                  </a:cubicBezTo>
                  <a:close/>
                  <a:moveTo>
                    <a:pt x="901" y="1"/>
                  </a:moveTo>
                  <a:cubicBezTo>
                    <a:pt x="401" y="1"/>
                    <a:pt x="0" y="401"/>
                    <a:pt x="0" y="902"/>
                  </a:cubicBezTo>
                  <a:lnTo>
                    <a:pt x="0" y="1002"/>
                  </a:lnTo>
                  <a:cubicBezTo>
                    <a:pt x="0" y="1502"/>
                    <a:pt x="401" y="1936"/>
                    <a:pt x="901" y="1936"/>
                  </a:cubicBezTo>
                  <a:lnTo>
                    <a:pt x="21983" y="1936"/>
                  </a:lnTo>
                  <a:cubicBezTo>
                    <a:pt x="22483" y="1936"/>
                    <a:pt x="22917" y="1502"/>
                    <a:pt x="22917" y="1002"/>
                  </a:cubicBezTo>
                  <a:lnTo>
                    <a:pt x="22917" y="902"/>
                  </a:lnTo>
                  <a:cubicBezTo>
                    <a:pt x="22917" y="401"/>
                    <a:pt x="22483" y="1"/>
                    <a:pt x="21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4"/>
            <p:cNvSpPr/>
            <p:nvPr/>
          </p:nvSpPr>
          <p:spPr>
            <a:xfrm>
              <a:off x="7377383" y="1869137"/>
              <a:ext cx="69839" cy="73543"/>
            </a:xfrm>
            <a:custGeom>
              <a:avLst/>
              <a:gdLst/>
              <a:ahLst/>
              <a:cxnLst/>
              <a:rect l="l" t="t" r="r" b="b"/>
              <a:pathLst>
                <a:path w="3771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3770" y="3970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4"/>
            <p:cNvSpPr/>
            <p:nvPr/>
          </p:nvSpPr>
          <p:spPr>
            <a:xfrm>
              <a:off x="7373679" y="1864822"/>
              <a:ext cx="77858" cy="81562"/>
            </a:xfrm>
            <a:custGeom>
              <a:avLst/>
              <a:gdLst/>
              <a:ahLst/>
              <a:cxnLst/>
              <a:rect l="l" t="t" r="r" b="b"/>
              <a:pathLst>
                <a:path w="4204" h="4404" extrusionOk="0">
                  <a:moveTo>
                    <a:pt x="3770" y="434"/>
                  </a:moveTo>
                  <a:lnTo>
                    <a:pt x="3770" y="4003"/>
                  </a:lnTo>
                  <a:lnTo>
                    <a:pt x="401" y="4003"/>
                  </a:lnTo>
                  <a:lnTo>
                    <a:pt x="401" y="434"/>
                  </a:lnTo>
                  <a:close/>
                  <a:moveTo>
                    <a:pt x="1" y="0"/>
                  </a:moveTo>
                  <a:lnTo>
                    <a:pt x="1" y="4403"/>
                  </a:lnTo>
                  <a:lnTo>
                    <a:pt x="4204" y="4403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4"/>
            <p:cNvSpPr/>
            <p:nvPr/>
          </p:nvSpPr>
          <p:spPr>
            <a:xfrm>
              <a:off x="7307578" y="1869137"/>
              <a:ext cx="69820" cy="73543"/>
            </a:xfrm>
            <a:custGeom>
              <a:avLst/>
              <a:gdLst/>
              <a:ahLst/>
              <a:cxnLst/>
              <a:rect l="l" t="t" r="r" b="b"/>
              <a:pathLst>
                <a:path w="3770" h="3971" extrusionOk="0">
                  <a:moveTo>
                    <a:pt x="3770" y="3970"/>
                  </a:moveTo>
                  <a:lnTo>
                    <a:pt x="0" y="3970"/>
                  </a:lnTo>
                  <a:lnTo>
                    <a:pt x="434" y="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4"/>
            <p:cNvSpPr/>
            <p:nvPr/>
          </p:nvSpPr>
          <p:spPr>
            <a:xfrm>
              <a:off x="7303874" y="1864822"/>
              <a:ext cx="77228" cy="81562"/>
            </a:xfrm>
            <a:custGeom>
              <a:avLst/>
              <a:gdLst/>
              <a:ahLst/>
              <a:cxnLst/>
              <a:rect l="l" t="t" r="r" b="b"/>
              <a:pathLst>
                <a:path w="4170" h="4404" extrusionOk="0">
                  <a:moveTo>
                    <a:pt x="3770" y="434"/>
                  </a:moveTo>
                  <a:lnTo>
                    <a:pt x="3770" y="4003"/>
                  </a:lnTo>
                  <a:lnTo>
                    <a:pt x="434" y="4003"/>
                  </a:lnTo>
                  <a:lnTo>
                    <a:pt x="801" y="434"/>
                  </a:lnTo>
                  <a:close/>
                  <a:moveTo>
                    <a:pt x="634" y="0"/>
                  </a:moveTo>
                  <a:cubicBezTo>
                    <a:pt x="501" y="0"/>
                    <a:pt x="434" y="100"/>
                    <a:pt x="401" y="200"/>
                  </a:cubicBezTo>
                  <a:lnTo>
                    <a:pt x="0" y="4170"/>
                  </a:lnTo>
                  <a:cubicBezTo>
                    <a:pt x="0" y="4237"/>
                    <a:pt x="0" y="4303"/>
                    <a:pt x="34" y="4337"/>
                  </a:cubicBezTo>
                  <a:cubicBezTo>
                    <a:pt x="67" y="4403"/>
                    <a:pt x="134" y="4403"/>
                    <a:pt x="200" y="4403"/>
                  </a:cubicBezTo>
                  <a:lnTo>
                    <a:pt x="3970" y="4403"/>
                  </a:lnTo>
                  <a:cubicBezTo>
                    <a:pt x="4103" y="4403"/>
                    <a:pt x="4170" y="4337"/>
                    <a:pt x="4170" y="4203"/>
                  </a:cubicBezTo>
                  <a:lnTo>
                    <a:pt x="4170" y="234"/>
                  </a:lnTo>
                  <a:cubicBezTo>
                    <a:pt x="4170" y="100"/>
                    <a:pt x="4103" y="0"/>
                    <a:pt x="39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4"/>
            <p:cNvSpPr/>
            <p:nvPr/>
          </p:nvSpPr>
          <p:spPr>
            <a:xfrm>
              <a:off x="7236533" y="1869137"/>
              <a:ext cx="77858" cy="73543"/>
            </a:xfrm>
            <a:custGeom>
              <a:avLst/>
              <a:gdLst/>
              <a:ahLst/>
              <a:cxnLst/>
              <a:rect l="l" t="t" r="r" b="b"/>
              <a:pathLst>
                <a:path w="4204" h="3971" extrusionOk="0">
                  <a:moveTo>
                    <a:pt x="434" y="1"/>
                  </a:moveTo>
                  <a:lnTo>
                    <a:pt x="0" y="3970"/>
                  </a:lnTo>
                  <a:lnTo>
                    <a:pt x="3770" y="3970"/>
                  </a:lnTo>
                  <a:lnTo>
                    <a:pt x="42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4"/>
            <p:cNvSpPr/>
            <p:nvPr/>
          </p:nvSpPr>
          <p:spPr>
            <a:xfrm>
              <a:off x="7232199" y="1864822"/>
              <a:ext cx="86507" cy="81562"/>
            </a:xfrm>
            <a:custGeom>
              <a:avLst/>
              <a:gdLst/>
              <a:ahLst/>
              <a:cxnLst/>
              <a:rect l="l" t="t" r="r" b="b"/>
              <a:pathLst>
                <a:path w="4671" h="4404" extrusionOk="0">
                  <a:moveTo>
                    <a:pt x="4204" y="434"/>
                  </a:moveTo>
                  <a:lnTo>
                    <a:pt x="3837" y="4003"/>
                  </a:lnTo>
                  <a:lnTo>
                    <a:pt x="468" y="4003"/>
                  </a:lnTo>
                  <a:lnTo>
                    <a:pt x="835" y="434"/>
                  </a:lnTo>
                  <a:close/>
                  <a:moveTo>
                    <a:pt x="468" y="0"/>
                  </a:moveTo>
                  <a:lnTo>
                    <a:pt x="1" y="4403"/>
                  </a:lnTo>
                  <a:lnTo>
                    <a:pt x="4204" y="4403"/>
                  </a:lnTo>
                  <a:lnTo>
                    <a:pt x="4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4"/>
            <p:cNvSpPr/>
            <p:nvPr/>
          </p:nvSpPr>
          <p:spPr>
            <a:xfrm>
              <a:off x="7167951" y="1869137"/>
              <a:ext cx="77858" cy="73543"/>
            </a:xfrm>
            <a:custGeom>
              <a:avLst/>
              <a:gdLst/>
              <a:ahLst/>
              <a:cxnLst/>
              <a:rect l="l" t="t" r="r" b="b"/>
              <a:pathLst>
                <a:path w="4204" h="3971" extrusionOk="0">
                  <a:moveTo>
                    <a:pt x="3770" y="3970"/>
                  </a:moveTo>
                  <a:lnTo>
                    <a:pt x="1" y="3970"/>
                  </a:lnTo>
                  <a:lnTo>
                    <a:pt x="1202" y="1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4"/>
            <p:cNvSpPr/>
            <p:nvPr/>
          </p:nvSpPr>
          <p:spPr>
            <a:xfrm>
              <a:off x="7163636" y="1865433"/>
              <a:ext cx="85877" cy="80951"/>
            </a:xfrm>
            <a:custGeom>
              <a:avLst/>
              <a:gdLst/>
              <a:ahLst/>
              <a:cxnLst/>
              <a:rect l="l" t="t" r="r" b="b"/>
              <a:pathLst>
                <a:path w="4637" h="4371" extrusionOk="0">
                  <a:moveTo>
                    <a:pt x="4203" y="401"/>
                  </a:moveTo>
                  <a:lnTo>
                    <a:pt x="3836" y="3970"/>
                  </a:lnTo>
                  <a:lnTo>
                    <a:pt x="501" y="3970"/>
                  </a:lnTo>
                  <a:lnTo>
                    <a:pt x="1601" y="401"/>
                  </a:lnTo>
                  <a:close/>
                  <a:moveTo>
                    <a:pt x="1435" y="1"/>
                  </a:moveTo>
                  <a:cubicBezTo>
                    <a:pt x="1335" y="1"/>
                    <a:pt x="1268" y="34"/>
                    <a:pt x="1234" y="134"/>
                  </a:cubicBezTo>
                  <a:lnTo>
                    <a:pt x="34" y="4103"/>
                  </a:lnTo>
                  <a:cubicBezTo>
                    <a:pt x="0" y="4170"/>
                    <a:pt x="34" y="4237"/>
                    <a:pt x="67" y="4304"/>
                  </a:cubicBezTo>
                  <a:cubicBezTo>
                    <a:pt x="100" y="4370"/>
                    <a:pt x="167" y="4370"/>
                    <a:pt x="234" y="4370"/>
                  </a:cubicBezTo>
                  <a:lnTo>
                    <a:pt x="4003" y="4370"/>
                  </a:lnTo>
                  <a:cubicBezTo>
                    <a:pt x="4103" y="4370"/>
                    <a:pt x="4203" y="4304"/>
                    <a:pt x="4203" y="4204"/>
                  </a:cubicBezTo>
                  <a:lnTo>
                    <a:pt x="4637" y="234"/>
                  </a:lnTo>
                  <a:cubicBezTo>
                    <a:pt x="4637" y="167"/>
                    <a:pt x="4604" y="101"/>
                    <a:pt x="4570" y="67"/>
                  </a:cubicBezTo>
                  <a:cubicBezTo>
                    <a:pt x="4537" y="1"/>
                    <a:pt x="4470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4"/>
            <p:cNvSpPr/>
            <p:nvPr/>
          </p:nvSpPr>
          <p:spPr>
            <a:xfrm>
              <a:off x="7167340" y="1943275"/>
              <a:ext cx="69209" cy="21020"/>
            </a:xfrm>
            <a:custGeom>
              <a:avLst/>
              <a:gdLst/>
              <a:ahLst/>
              <a:cxnLst/>
              <a:rect l="l" t="t" r="r" b="b"/>
              <a:pathLst>
                <a:path w="3737" h="1135" extrusionOk="0">
                  <a:moveTo>
                    <a:pt x="3736" y="1"/>
                  </a:moveTo>
                  <a:cubicBezTo>
                    <a:pt x="3736" y="634"/>
                    <a:pt x="2902" y="1135"/>
                    <a:pt x="1868" y="1135"/>
                  </a:cubicBezTo>
                  <a:cubicBezTo>
                    <a:pt x="834" y="1135"/>
                    <a:pt x="0" y="634"/>
                    <a:pt x="0" y="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4"/>
            <p:cNvSpPr/>
            <p:nvPr/>
          </p:nvSpPr>
          <p:spPr>
            <a:xfrm>
              <a:off x="7163636" y="1938960"/>
              <a:ext cx="77228" cy="29039"/>
            </a:xfrm>
            <a:custGeom>
              <a:avLst/>
              <a:gdLst/>
              <a:ahLst/>
              <a:cxnLst/>
              <a:rect l="l" t="t" r="r" b="b"/>
              <a:pathLst>
                <a:path w="4170" h="1568" extrusionOk="0">
                  <a:moveTo>
                    <a:pt x="200" y="0"/>
                  </a:moveTo>
                  <a:cubicBezTo>
                    <a:pt x="67" y="0"/>
                    <a:pt x="0" y="100"/>
                    <a:pt x="0" y="234"/>
                  </a:cubicBezTo>
                  <a:cubicBezTo>
                    <a:pt x="0" y="967"/>
                    <a:pt x="901" y="1568"/>
                    <a:pt x="2068" y="1568"/>
                  </a:cubicBezTo>
                  <a:cubicBezTo>
                    <a:pt x="3236" y="1568"/>
                    <a:pt x="4170" y="967"/>
                    <a:pt x="4170" y="234"/>
                  </a:cubicBezTo>
                  <a:cubicBezTo>
                    <a:pt x="4170" y="100"/>
                    <a:pt x="4070" y="0"/>
                    <a:pt x="3936" y="0"/>
                  </a:cubicBezTo>
                  <a:cubicBezTo>
                    <a:pt x="3836" y="0"/>
                    <a:pt x="3736" y="100"/>
                    <a:pt x="3736" y="234"/>
                  </a:cubicBezTo>
                  <a:cubicBezTo>
                    <a:pt x="3736" y="734"/>
                    <a:pt x="2969" y="1134"/>
                    <a:pt x="2068" y="1134"/>
                  </a:cubicBezTo>
                  <a:cubicBezTo>
                    <a:pt x="1168" y="1134"/>
                    <a:pt x="401" y="734"/>
                    <a:pt x="401" y="234"/>
                  </a:cubicBezTo>
                  <a:cubicBezTo>
                    <a:pt x="401" y="100"/>
                    <a:pt x="30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4"/>
            <p:cNvSpPr/>
            <p:nvPr/>
          </p:nvSpPr>
          <p:spPr>
            <a:xfrm>
              <a:off x="7236533" y="1943275"/>
              <a:ext cx="69820" cy="21020"/>
            </a:xfrm>
            <a:custGeom>
              <a:avLst/>
              <a:gdLst/>
              <a:ahLst/>
              <a:cxnLst/>
              <a:rect l="l" t="t" r="r" b="b"/>
              <a:pathLst>
                <a:path w="3770" h="1135" extrusionOk="0">
                  <a:moveTo>
                    <a:pt x="0" y="1"/>
                  </a:moveTo>
                  <a:cubicBezTo>
                    <a:pt x="0" y="634"/>
                    <a:pt x="868" y="1135"/>
                    <a:pt x="1902" y="1135"/>
                  </a:cubicBezTo>
                  <a:cubicBezTo>
                    <a:pt x="2936" y="1135"/>
                    <a:pt x="3770" y="634"/>
                    <a:pt x="37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4"/>
            <p:cNvSpPr/>
            <p:nvPr/>
          </p:nvSpPr>
          <p:spPr>
            <a:xfrm>
              <a:off x="7232829" y="1943275"/>
              <a:ext cx="77228" cy="24724"/>
            </a:xfrm>
            <a:custGeom>
              <a:avLst/>
              <a:gdLst/>
              <a:ahLst/>
              <a:cxnLst/>
              <a:rect l="l" t="t" r="r" b="b"/>
              <a:pathLst>
                <a:path w="4170" h="1335" extrusionOk="0">
                  <a:moveTo>
                    <a:pt x="0" y="1"/>
                  </a:moveTo>
                  <a:cubicBezTo>
                    <a:pt x="0" y="734"/>
                    <a:pt x="934" y="1335"/>
                    <a:pt x="2102" y="1335"/>
                  </a:cubicBezTo>
                  <a:cubicBezTo>
                    <a:pt x="3269" y="1335"/>
                    <a:pt x="4170" y="734"/>
                    <a:pt x="4170" y="1"/>
                  </a:cubicBezTo>
                  <a:lnTo>
                    <a:pt x="3770" y="1"/>
                  </a:lnTo>
                  <a:cubicBezTo>
                    <a:pt x="3770" y="501"/>
                    <a:pt x="3002" y="901"/>
                    <a:pt x="2102" y="901"/>
                  </a:cubicBezTo>
                  <a:cubicBezTo>
                    <a:pt x="1201" y="901"/>
                    <a:pt x="434" y="50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4"/>
            <p:cNvSpPr/>
            <p:nvPr/>
          </p:nvSpPr>
          <p:spPr>
            <a:xfrm>
              <a:off x="7306967" y="1943275"/>
              <a:ext cx="69209" cy="21020"/>
            </a:xfrm>
            <a:custGeom>
              <a:avLst/>
              <a:gdLst/>
              <a:ahLst/>
              <a:cxnLst/>
              <a:rect l="l" t="t" r="r" b="b"/>
              <a:pathLst>
                <a:path w="3737" h="1135" extrusionOk="0">
                  <a:moveTo>
                    <a:pt x="3736" y="1"/>
                  </a:moveTo>
                  <a:cubicBezTo>
                    <a:pt x="3736" y="634"/>
                    <a:pt x="2902" y="1135"/>
                    <a:pt x="1868" y="1135"/>
                  </a:cubicBezTo>
                  <a:cubicBezTo>
                    <a:pt x="834" y="1135"/>
                    <a:pt x="0" y="634"/>
                    <a:pt x="0" y="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4"/>
            <p:cNvSpPr/>
            <p:nvPr/>
          </p:nvSpPr>
          <p:spPr>
            <a:xfrm>
              <a:off x="7302633" y="1938960"/>
              <a:ext cx="77247" cy="29039"/>
            </a:xfrm>
            <a:custGeom>
              <a:avLst/>
              <a:gdLst/>
              <a:ahLst/>
              <a:cxnLst/>
              <a:rect l="l" t="t" r="r" b="b"/>
              <a:pathLst>
                <a:path w="4171" h="15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967"/>
                    <a:pt x="935" y="1568"/>
                    <a:pt x="2102" y="1568"/>
                  </a:cubicBezTo>
                  <a:cubicBezTo>
                    <a:pt x="3270" y="1568"/>
                    <a:pt x="4170" y="967"/>
                    <a:pt x="4170" y="234"/>
                  </a:cubicBezTo>
                  <a:cubicBezTo>
                    <a:pt x="4170" y="100"/>
                    <a:pt x="4104" y="0"/>
                    <a:pt x="3970" y="0"/>
                  </a:cubicBezTo>
                  <a:cubicBezTo>
                    <a:pt x="3870" y="0"/>
                    <a:pt x="3770" y="100"/>
                    <a:pt x="3770" y="234"/>
                  </a:cubicBezTo>
                  <a:cubicBezTo>
                    <a:pt x="3770" y="734"/>
                    <a:pt x="3003" y="1134"/>
                    <a:pt x="2102" y="1134"/>
                  </a:cubicBezTo>
                  <a:cubicBezTo>
                    <a:pt x="1201" y="1134"/>
                    <a:pt x="434" y="734"/>
                    <a:pt x="434" y="234"/>
                  </a:cubicBezTo>
                  <a:cubicBezTo>
                    <a:pt x="434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4"/>
            <p:cNvSpPr/>
            <p:nvPr/>
          </p:nvSpPr>
          <p:spPr>
            <a:xfrm>
              <a:off x="7446576" y="1869137"/>
              <a:ext cx="69839" cy="73543"/>
            </a:xfrm>
            <a:custGeom>
              <a:avLst/>
              <a:gdLst/>
              <a:ahLst/>
              <a:cxnLst/>
              <a:rect l="l" t="t" r="r" b="b"/>
              <a:pathLst>
                <a:path w="3771" h="3971" extrusionOk="0">
                  <a:moveTo>
                    <a:pt x="1" y="3970"/>
                  </a:moveTo>
                  <a:lnTo>
                    <a:pt x="3770" y="3970"/>
                  </a:lnTo>
                  <a:lnTo>
                    <a:pt x="337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4"/>
            <p:cNvSpPr/>
            <p:nvPr/>
          </p:nvSpPr>
          <p:spPr>
            <a:xfrm>
              <a:off x="7442872" y="1864822"/>
              <a:ext cx="77858" cy="81562"/>
            </a:xfrm>
            <a:custGeom>
              <a:avLst/>
              <a:gdLst/>
              <a:ahLst/>
              <a:cxnLst/>
              <a:rect l="l" t="t" r="r" b="b"/>
              <a:pathLst>
                <a:path w="4204" h="4404" extrusionOk="0">
                  <a:moveTo>
                    <a:pt x="3370" y="434"/>
                  </a:moveTo>
                  <a:lnTo>
                    <a:pt x="3770" y="4003"/>
                  </a:lnTo>
                  <a:lnTo>
                    <a:pt x="434" y="4003"/>
                  </a:lnTo>
                  <a:lnTo>
                    <a:pt x="434" y="434"/>
                  </a:lnTo>
                  <a:close/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lnTo>
                    <a:pt x="1" y="4203"/>
                  </a:lnTo>
                  <a:cubicBezTo>
                    <a:pt x="1" y="4337"/>
                    <a:pt x="101" y="4403"/>
                    <a:pt x="201" y="4403"/>
                  </a:cubicBezTo>
                  <a:lnTo>
                    <a:pt x="3970" y="4403"/>
                  </a:lnTo>
                  <a:cubicBezTo>
                    <a:pt x="4037" y="4403"/>
                    <a:pt x="4104" y="4403"/>
                    <a:pt x="4137" y="4337"/>
                  </a:cubicBezTo>
                  <a:cubicBezTo>
                    <a:pt x="4170" y="4303"/>
                    <a:pt x="4204" y="4237"/>
                    <a:pt x="4204" y="4170"/>
                  </a:cubicBezTo>
                  <a:lnTo>
                    <a:pt x="3770" y="200"/>
                  </a:lnTo>
                  <a:cubicBezTo>
                    <a:pt x="3770" y="100"/>
                    <a:pt x="3670" y="0"/>
                    <a:pt x="3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4"/>
            <p:cNvSpPr/>
            <p:nvPr/>
          </p:nvSpPr>
          <p:spPr>
            <a:xfrm>
              <a:off x="7509602" y="1869137"/>
              <a:ext cx="77858" cy="73543"/>
            </a:xfrm>
            <a:custGeom>
              <a:avLst/>
              <a:gdLst/>
              <a:ahLst/>
              <a:cxnLst/>
              <a:rect l="l" t="t" r="r" b="b"/>
              <a:pathLst>
                <a:path w="4204" h="3971" extrusionOk="0">
                  <a:moveTo>
                    <a:pt x="0" y="1"/>
                  </a:moveTo>
                  <a:lnTo>
                    <a:pt x="434" y="3970"/>
                  </a:lnTo>
                  <a:lnTo>
                    <a:pt x="4203" y="3970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4"/>
            <p:cNvSpPr/>
            <p:nvPr/>
          </p:nvSpPr>
          <p:spPr>
            <a:xfrm>
              <a:off x="7505268" y="1864822"/>
              <a:ext cx="86507" cy="81562"/>
            </a:xfrm>
            <a:custGeom>
              <a:avLst/>
              <a:gdLst/>
              <a:ahLst/>
              <a:cxnLst/>
              <a:rect l="l" t="t" r="r" b="b"/>
              <a:pathLst>
                <a:path w="4671" h="4404" extrusionOk="0">
                  <a:moveTo>
                    <a:pt x="3837" y="434"/>
                  </a:moveTo>
                  <a:lnTo>
                    <a:pt x="4204" y="4003"/>
                  </a:lnTo>
                  <a:lnTo>
                    <a:pt x="868" y="4003"/>
                  </a:lnTo>
                  <a:lnTo>
                    <a:pt x="468" y="434"/>
                  </a:lnTo>
                  <a:close/>
                  <a:moveTo>
                    <a:pt x="1" y="0"/>
                  </a:moveTo>
                  <a:lnTo>
                    <a:pt x="468" y="4403"/>
                  </a:lnTo>
                  <a:lnTo>
                    <a:pt x="4671" y="4403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4"/>
            <p:cNvSpPr/>
            <p:nvPr/>
          </p:nvSpPr>
          <p:spPr>
            <a:xfrm>
              <a:off x="7578795" y="1869137"/>
              <a:ext cx="77228" cy="73543"/>
            </a:xfrm>
            <a:custGeom>
              <a:avLst/>
              <a:gdLst/>
              <a:ahLst/>
              <a:cxnLst/>
              <a:rect l="l" t="t" r="r" b="b"/>
              <a:pathLst>
                <a:path w="4170" h="3971" extrusionOk="0">
                  <a:moveTo>
                    <a:pt x="401" y="3970"/>
                  </a:moveTo>
                  <a:lnTo>
                    <a:pt x="4170" y="3970"/>
                  </a:lnTo>
                  <a:lnTo>
                    <a:pt x="296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4"/>
            <p:cNvSpPr/>
            <p:nvPr/>
          </p:nvSpPr>
          <p:spPr>
            <a:xfrm>
              <a:off x="7574461" y="1864822"/>
              <a:ext cx="85896" cy="81562"/>
            </a:xfrm>
            <a:custGeom>
              <a:avLst/>
              <a:gdLst/>
              <a:ahLst/>
              <a:cxnLst/>
              <a:rect l="l" t="t" r="r" b="b"/>
              <a:pathLst>
                <a:path w="4638" h="4404" extrusionOk="0">
                  <a:moveTo>
                    <a:pt x="3070" y="434"/>
                  </a:moveTo>
                  <a:lnTo>
                    <a:pt x="4137" y="4003"/>
                  </a:lnTo>
                  <a:lnTo>
                    <a:pt x="835" y="4003"/>
                  </a:lnTo>
                  <a:lnTo>
                    <a:pt x="468" y="434"/>
                  </a:lnTo>
                  <a:close/>
                  <a:moveTo>
                    <a:pt x="234" y="0"/>
                  </a:moveTo>
                  <a:cubicBezTo>
                    <a:pt x="168" y="0"/>
                    <a:pt x="101" y="34"/>
                    <a:pt x="68" y="67"/>
                  </a:cubicBezTo>
                  <a:cubicBezTo>
                    <a:pt x="34" y="134"/>
                    <a:pt x="1" y="200"/>
                    <a:pt x="1" y="234"/>
                  </a:cubicBezTo>
                  <a:lnTo>
                    <a:pt x="434" y="4237"/>
                  </a:lnTo>
                  <a:cubicBezTo>
                    <a:pt x="434" y="4337"/>
                    <a:pt x="535" y="4403"/>
                    <a:pt x="635" y="4403"/>
                  </a:cubicBezTo>
                  <a:lnTo>
                    <a:pt x="4404" y="4403"/>
                  </a:lnTo>
                  <a:cubicBezTo>
                    <a:pt x="4471" y="4403"/>
                    <a:pt x="4537" y="4403"/>
                    <a:pt x="4571" y="4337"/>
                  </a:cubicBezTo>
                  <a:cubicBezTo>
                    <a:pt x="4637" y="4270"/>
                    <a:pt x="4637" y="4203"/>
                    <a:pt x="4604" y="4136"/>
                  </a:cubicBezTo>
                  <a:lnTo>
                    <a:pt x="3403" y="167"/>
                  </a:lnTo>
                  <a:cubicBezTo>
                    <a:pt x="3370" y="67"/>
                    <a:pt x="3303" y="0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4"/>
            <p:cNvSpPr/>
            <p:nvPr/>
          </p:nvSpPr>
          <p:spPr>
            <a:xfrm>
              <a:off x="7587444" y="1943275"/>
              <a:ext cx="69820" cy="21020"/>
            </a:xfrm>
            <a:custGeom>
              <a:avLst/>
              <a:gdLst/>
              <a:ahLst/>
              <a:cxnLst/>
              <a:rect l="l" t="t" r="r" b="b"/>
              <a:pathLst>
                <a:path w="3770" h="1135" extrusionOk="0">
                  <a:moveTo>
                    <a:pt x="0" y="1"/>
                  </a:moveTo>
                  <a:cubicBezTo>
                    <a:pt x="0" y="634"/>
                    <a:pt x="834" y="1135"/>
                    <a:pt x="1868" y="1135"/>
                  </a:cubicBezTo>
                  <a:cubicBezTo>
                    <a:pt x="2902" y="1135"/>
                    <a:pt x="3770" y="634"/>
                    <a:pt x="3770" y="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4"/>
            <p:cNvSpPr/>
            <p:nvPr/>
          </p:nvSpPr>
          <p:spPr>
            <a:xfrm>
              <a:off x="7583740" y="1938960"/>
              <a:ext cx="77228" cy="29039"/>
            </a:xfrm>
            <a:custGeom>
              <a:avLst/>
              <a:gdLst/>
              <a:ahLst/>
              <a:cxnLst/>
              <a:rect l="l" t="t" r="r" b="b"/>
              <a:pathLst>
                <a:path w="4170" h="1568" extrusionOk="0">
                  <a:moveTo>
                    <a:pt x="200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967"/>
                    <a:pt x="901" y="1568"/>
                    <a:pt x="2068" y="1568"/>
                  </a:cubicBezTo>
                  <a:cubicBezTo>
                    <a:pt x="3236" y="1568"/>
                    <a:pt x="4170" y="967"/>
                    <a:pt x="4170" y="234"/>
                  </a:cubicBezTo>
                  <a:cubicBezTo>
                    <a:pt x="4170" y="100"/>
                    <a:pt x="4070" y="0"/>
                    <a:pt x="3970" y="0"/>
                  </a:cubicBezTo>
                  <a:cubicBezTo>
                    <a:pt x="3836" y="0"/>
                    <a:pt x="3736" y="100"/>
                    <a:pt x="3736" y="234"/>
                  </a:cubicBezTo>
                  <a:cubicBezTo>
                    <a:pt x="3736" y="734"/>
                    <a:pt x="2969" y="1134"/>
                    <a:pt x="2068" y="1134"/>
                  </a:cubicBezTo>
                  <a:cubicBezTo>
                    <a:pt x="1168" y="1134"/>
                    <a:pt x="400" y="734"/>
                    <a:pt x="400" y="234"/>
                  </a:cubicBezTo>
                  <a:cubicBezTo>
                    <a:pt x="400" y="100"/>
                    <a:pt x="30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4"/>
            <p:cNvSpPr/>
            <p:nvPr/>
          </p:nvSpPr>
          <p:spPr>
            <a:xfrm>
              <a:off x="7517621" y="1943275"/>
              <a:ext cx="69839" cy="21020"/>
            </a:xfrm>
            <a:custGeom>
              <a:avLst/>
              <a:gdLst/>
              <a:ahLst/>
              <a:cxnLst/>
              <a:rect l="l" t="t" r="r" b="b"/>
              <a:pathLst>
                <a:path w="3771" h="1135" extrusionOk="0">
                  <a:moveTo>
                    <a:pt x="1" y="1"/>
                  </a:moveTo>
                  <a:cubicBezTo>
                    <a:pt x="1" y="634"/>
                    <a:pt x="868" y="1135"/>
                    <a:pt x="1902" y="1135"/>
                  </a:cubicBezTo>
                  <a:cubicBezTo>
                    <a:pt x="2936" y="1135"/>
                    <a:pt x="3770" y="634"/>
                    <a:pt x="37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4"/>
            <p:cNvSpPr/>
            <p:nvPr/>
          </p:nvSpPr>
          <p:spPr>
            <a:xfrm>
              <a:off x="7513917" y="1943275"/>
              <a:ext cx="77247" cy="24724"/>
            </a:xfrm>
            <a:custGeom>
              <a:avLst/>
              <a:gdLst/>
              <a:ahLst/>
              <a:cxnLst/>
              <a:rect l="l" t="t" r="r" b="b"/>
              <a:pathLst>
                <a:path w="4171" h="1335" extrusionOk="0">
                  <a:moveTo>
                    <a:pt x="1" y="1"/>
                  </a:moveTo>
                  <a:cubicBezTo>
                    <a:pt x="1" y="734"/>
                    <a:pt x="935" y="1335"/>
                    <a:pt x="2102" y="1335"/>
                  </a:cubicBezTo>
                  <a:cubicBezTo>
                    <a:pt x="3270" y="1335"/>
                    <a:pt x="4170" y="734"/>
                    <a:pt x="4170" y="1"/>
                  </a:cubicBezTo>
                  <a:lnTo>
                    <a:pt x="3770" y="1"/>
                  </a:lnTo>
                  <a:cubicBezTo>
                    <a:pt x="3770" y="501"/>
                    <a:pt x="3003" y="901"/>
                    <a:pt x="2102" y="901"/>
                  </a:cubicBezTo>
                  <a:cubicBezTo>
                    <a:pt x="1168" y="901"/>
                    <a:pt x="434" y="50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4"/>
            <p:cNvSpPr/>
            <p:nvPr/>
          </p:nvSpPr>
          <p:spPr>
            <a:xfrm>
              <a:off x="7447817" y="1943275"/>
              <a:ext cx="69820" cy="21020"/>
            </a:xfrm>
            <a:custGeom>
              <a:avLst/>
              <a:gdLst/>
              <a:ahLst/>
              <a:cxnLst/>
              <a:rect l="l" t="t" r="r" b="b"/>
              <a:pathLst>
                <a:path w="3770" h="1135" extrusionOk="0">
                  <a:moveTo>
                    <a:pt x="1" y="1"/>
                  </a:moveTo>
                  <a:cubicBezTo>
                    <a:pt x="1" y="634"/>
                    <a:pt x="835" y="1135"/>
                    <a:pt x="1869" y="1135"/>
                  </a:cubicBezTo>
                  <a:cubicBezTo>
                    <a:pt x="2936" y="1135"/>
                    <a:pt x="3770" y="634"/>
                    <a:pt x="3770" y="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4"/>
            <p:cNvSpPr/>
            <p:nvPr/>
          </p:nvSpPr>
          <p:spPr>
            <a:xfrm>
              <a:off x="7444113" y="1938960"/>
              <a:ext cx="77247" cy="29039"/>
            </a:xfrm>
            <a:custGeom>
              <a:avLst/>
              <a:gdLst/>
              <a:ahLst/>
              <a:cxnLst/>
              <a:rect l="l" t="t" r="r" b="b"/>
              <a:pathLst>
                <a:path w="4171" h="1568" extrusionOk="0">
                  <a:moveTo>
                    <a:pt x="201" y="0"/>
                  </a:moveTo>
                  <a:cubicBezTo>
                    <a:pt x="101" y="0"/>
                    <a:pt x="0" y="100"/>
                    <a:pt x="0" y="234"/>
                  </a:cubicBezTo>
                  <a:cubicBezTo>
                    <a:pt x="0" y="967"/>
                    <a:pt x="901" y="1568"/>
                    <a:pt x="2069" y="1568"/>
                  </a:cubicBezTo>
                  <a:cubicBezTo>
                    <a:pt x="3236" y="1568"/>
                    <a:pt x="4170" y="967"/>
                    <a:pt x="4170" y="234"/>
                  </a:cubicBezTo>
                  <a:cubicBezTo>
                    <a:pt x="4170" y="100"/>
                    <a:pt x="4070" y="0"/>
                    <a:pt x="3970" y="0"/>
                  </a:cubicBezTo>
                  <a:cubicBezTo>
                    <a:pt x="3837" y="0"/>
                    <a:pt x="3736" y="100"/>
                    <a:pt x="3736" y="234"/>
                  </a:cubicBezTo>
                  <a:cubicBezTo>
                    <a:pt x="3736" y="734"/>
                    <a:pt x="3003" y="1134"/>
                    <a:pt x="2069" y="1134"/>
                  </a:cubicBezTo>
                  <a:cubicBezTo>
                    <a:pt x="1168" y="1134"/>
                    <a:pt x="401" y="734"/>
                    <a:pt x="401" y="234"/>
                  </a:cubicBezTo>
                  <a:cubicBezTo>
                    <a:pt x="401" y="10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4"/>
            <p:cNvSpPr/>
            <p:nvPr/>
          </p:nvSpPr>
          <p:spPr>
            <a:xfrm>
              <a:off x="7376160" y="1943275"/>
              <a:ext cx="69820" cy="21020"/>
            </a:xfrm>
            <a:custGeom>
              <a:avLst/>
              <a:gdLst/>
              <a:ahLst/>
              <a:cxnLst/>
              <a:rect l="l" t="t" r="r" b="b"/>
              <a:pathLst>
                <a:path w="3770" h="1135" extrusionOk="0">
                  <a:moveTo>
                    <a:pt x="0" y="1"/>
                  </a:moveTo>
                  <a:cubicBezTo>
                    <a:pt x="0" y="634"/>
                    <a:pt x="867" y="1135"/>
                    <a:pt x="1902" y="1135"/>
                  </a:cubicBezTo>
                  <a:cubicBezTo>
                    <a:pt x="2936" y="1135"/>
                    <a:pt x="3770" y="634"/>
                    <a:pt x="37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4"/>
            <p:cNvSpPr/>
            <p:nvPr/>
          </p:nvSpPr>
          <p:spPr>
            <a:xfrm>
              <a:off x="7372438" y="1943275"/>
              <a:ext cx="77247" cy="24724"/>
            </a:xfrm>
            <a:custGeom>
              <a:avLst/>
              <a:gdLst/>
              <a:ahLst/>
              <a:cxnLst/>
              <a:rect l="l" t="t" r="r" b="b"/>
              <a:pathLst>
                <a:path w="4171" h="1335" extrusionOk="0">
                  <a:moveTo>
                    <a:pt x="1" y="1"/>
                  </a:moveTo>
                  <a:cubicBezTo>
                    <a:pt x="1" y="734"/>
                    <a:pt x="935" y="1335"/>
                    <a:pt x="2103" y="1335"/>
                  </a:cubicBezTo>
                  <a:cubicBezTo>
                    <a:pt x="3270" y="1335"/>
                    <a:pt x="4171" y="734"/>
                    <a:pt x="4171" y="1"/>
                  </a:cubicBezTo>
                  <a:lnTo>
                    <a:pt x="3770" y="1"/>
                  </a:lnTo>
                  <a:cubicBezTo>
                    <a:pt x="3770" y="501"/>
                    <a:pt x="3003" y="901"/>
                    <a:pt x="2103" y="901"/>
                  </a:cubicBezTo>
                  <a:cubicBezTo>
                    <a:pt x="1169" y="901"/>
                    <a:pt x="435" y="50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4"/>
            <p:cNvSpPr/>
            <p:nvPr/>
          </p:nvSpPr>
          <p:spPr>
            <a:xfrm>
              <a:off x="7186490" y="1850598"/>
              <a:ext cx="453462" cy="22261"/>
            </a:xfrm>
            <a:custGeom>
              <a:avLst/>
              <a:gdLst/>
              <a:ahLst/>
              <a:cxnLst/>
              <a:rect l="l" t="t" r="r" b="b"/>
              <a:pathLst>
                <a:path w="24485" h="1202" extrusionOk="0">
                  <a:moveTo>
                    <a:pt x="23918" y="1202"/>
                  </a:moveTo>
                  <a:lnTo>
                    <a:pt x="568" y="1202"/>
                  </a:lnTo>
                  <a:cubicBezTo>
                    <a:pt x="267" y="1202"/>
                    <a:pt x="0" y="935"/>
                    <a:pt x="0" y="635"/>
                  </a:cubicBezTo>
                  <a:lnTo>
                    <a:pt x="0" y="535"/>
                  </a:lnTo>
                  <a:cubicBezTo>
                    <a:pt x="0" y="234"/>
                    <a:pt x="234" y="1"/>
                    <a:pt x="568" y="1"/>
                  </a:cubicBezTo>
                  <a:lnTo>
                    <a:pt x="23918" y="1"/>
                  </a:lnTo>
                  <a:cubicBezTo>
                    <a:pt x="24218" y="1"/>
                    <a:pt x="24485" y="234"/>
                    <a:pt x="24485" y="535"/>
                  </a:cubicBezTo>
                  <a:lnTo>
                    <a:pt x="24485" y="635"/>
                  </a:lnTo>
                  <a:cubicBezTo>
                    <a:pt x="24485" y="935"/>
                    <a:pt x="24218" y="1202"/>
                    <a:pt x="23918" y="12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4"/>
            <p:cNvSpPr/>
            <p:nvPr/>
          </p:nvSpPr>
          <p:spPr>
            <a:xfrm>
              <a:off x="7182786" y="1846283"/>
              <a:ext cx="460870" cy="30280"/>
            </a:xfrm>
            <a:custGeom>
              <a:avLst/>
              <a:gdLst/>
              <a:ahLst/>
              <a:cxnLst/>
              <a:rect l="l" t="t" r="r" b="b"/>
              <a:pathLst>
                <a:path w="24885" h="1635" extrusionOk="0">
                  <a:moveTo>
                    <a:pt x="24118" y="434"/>
                  </a:moveTo>
                  <a:cubicBezTo>
                    <a:pt x="24318" y="434"/>
                    <a:pt x="24451" y="601"/>
                    <a:pt x="24451" y="801"/>
                  </a:cubicBezTo>
                  <a:lnTo>
                    <a:pt x="24451" y="868"/>
                  </a:lnTo>
                  <a:cubicBezTo>
                    <a:pt x="24451" y="1068"/>
                    <a:pt x="24318" y="1201"/>
                    <a:pt x="24118" y="1201"/>
                  </a:cubicBezTo>
                  <a:lnTo>
                    <a:pt x="768" y="1201"/>
                  </a:lnTo>
                  <a:cubicBezTo>
                    <a:pt x="567" y="1201"/>
                    <a:pt x="401" y="1068"/>
                    <a:pt x="401" y="868"/>
                  </a:cubicBezTo>
                  <a:lnTo>
                    <a:pt x="401" y="801"/>
                  </a:lnTo>
                  <a:cubicBezTo>
                    <a:pt x="401" y="601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868"/>
                  </a:lnTo>
                  <a:cubicBezTo>
                    <a:pt x="0" y="1301"/>
                    <a:pt x="334" y="1635"/>
                    <a:pt x="768" y="1635"/>
                  </a:cubicBezTo>
                  <a:lnTo>
                    <a:pt x="24118" y="1635"/>
                  </a:lnTo>
                  <a:cubicBezTo>
                    <a:pt x="24551" y="1635"/>
                    <a:pt x="24885" y="1301"/>
                    <a:pt x="24885" y="868"/>
                  </a:cubicBezTo>
                  <a:lnTo>
                    <a:pt x="24885" y="768"/>
                  </a:lnTo>
                  <a:cubicBezTo>
                    <a:pt x="24885" y="367"/>
                    <a:pt x="24551" y="0"/>
                    <a:pt x="24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4"/>
            <p:cNvSpPr/>
            <p:nvPr/>
          </p:nvSpPr>
          <p:spPr>
            <a:xfrm>
              <a:off x="7253220" y="1985280"/>
              <a:ext cx="143956" cy="192775"/>
            </a:xfrm>
            <a:custGeom>
              <a:avLst/>
              <a:gdLst/>
              <a:ahLst/>
              <a:cxnLst/>
              <a:rect l="l" t="t" r="r" b="b"/>
              <a:pathLst>
                <a:path w="7773" h="10409" extrusionOk="0">
                  <a:moveTo>
                    <a:pt x="7572" y="10408"/>
                  </a:moveTo>
                  <a:lnTo>
                    <a:pt x="200" y="10408"/>
                  </a:lnTo>
                  <a:cubicBezTo>
                    <a:pt x="67" y="10408"/>
                    <a:pt x="0" y="10342"/>
                    <a:pt x="0" y="10208"/>
                  </a:cubicBezTo>
                  <a:lnTo>
                    <a:pt x="0" y="201"/>
                  </a:lnTo>
                  <a:cubicBezTo>
                    <a:pt x="0" y="101"/>
                    <a:pt x="67" y="1"/>
                    <a:pt x="200" y="1"/>
                  </a:cubicBezTo>
                  <a:lnTo>
                    <a:pt x="7572" y="1"/>
                  </a:lnTo>
                  <a:cubicBezTo>
                    <a:pt x="7672" y="1"/>
                    <a:pt x="7772" y="101"/>
                    <a:pt x="7772" y="201"/>
                  </a:cubicBezTo>
                  <a:lnTo>
                    <a:pt x="7772" y="10208"/>
                  </a:lnTo>
                  <a:cubicBezTo>
                    <a:pt x="7772" y="10342"/>
                    <a:pt x="7672" y="10408"/>
                    <a:pt x="7572" y="10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4"/>
            <p:cNvSpPr/>
            <p:nvPr/>
          </p:nvSpPr>
          <p:spPr>
            <a:xfrm>
              <a:off x="7248886" y="1981576"/>
              <a:ext cx="151994" cy="200794"/>
            </a:xfrm>
            <a:custGeom>
              <a:avLst/>
              <a:gdLst/>
              <a:ahLst/>
              <a:cxnLst/>
              <a:rect l="l" t="t" r="r" b="b"/>
              <a:pathLst>
                <a:path w="8207" h="10842" extrusionOk="0">
                  <a:moveTo>
                    <a:pt x="7806" y="401"/>
                  </a:moveTo>
                  <a:lnTo>
                    <a:pt x="7806" y="10408"/>
                  </a:lnTo>
                  <a:lnTo>
                    <a:pt x="434" y="10408"/>
                  </a:lnTo>
                  <a:lnTo>
                    <a:pt x="434" y="401"/>
                  </a:lnTo>
                  <a:close/>
                  <a:moveTo>
                    <a:pt x="434" y="1"/>
                  </a:moveTo>
                  <a:cubicBezTo>
                    <a:pt x="201" y="1"/>
                    <a:pt x="1" y="167"/>
                    <a:pt x="1" y="401"/>
                  </a:cubicBezTo>
                  <a:lnTo>
                    <a:pt x="1" y="10408"/>
                  </a:lnTo>
                  <a:cubicBezTo>
                    <a:pt x="1" y="10642"/>
                    <a:pt x="201" y="10842"/>
                    <a:pt x="434" y="10842"/>
                  </a:cubicBezTo>
                  <a:lnTo>
                    <a:pt x="7806" y="10842"/>
                  </a:lnTo>
                  <a:cubicBezTo>
                    <a:pt x="8040" y="10842"/>
                    <a:pt x="8206" y="10642"/>
                    <a:pt x="8206" y="10408"/>
                  </a:cubicBezTo>
                  <a:lnTo>
                    <a:pt x="8206" y="401"/>
                  </a:lnTo>
                  <a:cubicBezTo>
                    <a:pt x="8206" y="167"/>
                    <a:pt x="8040" y="1"/>
                    <a:pt x="7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4"/>
            <p:cNvSpPr/>
            <p:nvPr/>
          </p:nvSpPr>
          <p:spPr>
            <a:xfrm>
              <a:off x="7269278" y="1998875"/>
              <a:ext cx="113065" cy="61801"/>
            </a:xfrm>
            <a:custGeom>
              <a:avLst/>
              <a:gdLst/>
              <a:ahLst/>
              <a:cxnLst/>
              <a:rect l="l" t="t" r="r" b="b"/>
              <a:pathLst>
                <a:path w="6105" h="3337" extrusionOk="0">
                  <a:moveTo>
                    <a:pt x="0" y="1"/>
                  </a:moveTo>
                  <a:lnTo>
                    <a:pt x="0" y="3336"/>
                  </a:lnTo>
                  <a:lnTo>
                    <a:pt x="6105" y="3336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4"/>
            <p:cNvSpPr/>
            <p:nvPr/>
          </p:nvSpPr>
          <p:spPr>
            <a:xfrm>
              <a:off x="7265573" y="1995170"/>
              <a:ext cx="120473" cy="69209"/>
            </a:xfrm>
            <a:custGeom>
              <a:avLst/>
              <a:gdLst/>
              <a:ahLst/>
              <a:cxnLst/>
              <a:rect l="l" t="t" r="r" b="b"/>
              <a:pathLst>
                <a:path w="6505" h="3737" extrusionOk="0">
                  <a:moveTo>
                    <a:pt x="6105" y="401"/>
                  </a:moveTo>
                  <a:lnTo>
                    <a:pt x="6105" y="3303"/>
                  </a:lnTo>
                  <a:lnTo>
                    <a:pt x="400" y="3303"/>
                  </a:lnTo>
                  <a:lnTo>
                    <a:pt x="400" y="401"/>
                  </a:lnTo>
                  <a:close/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0" y="3503"/>
                  </a:lnTo>
                  <a:cubicBezTo>
                    <a:pt x="0" y="3636"/>
                    <a:pt x="67" y="3737"/>
                    <a:pt x="200" y="3737"/>
                  </a:cubicBezTo>
                  <a:lnTo>
                    <a:pt x="6305" y="3737"/>
                  </a:lnTo>
                  <a:cubicBezTo>
                    <a:pt x="6405" y="3737"/>
                    <a:pt x="6505" y="3636"/>
                    <a:pt x="6505" y="3503"/>
                  </a:cubicBezTo>
                  <a:lnTo>
                    <a:pt x="6505" y="201"/>
                  </a:lnTo>
                  <a:cubicBezTo>
                    <a:pt x="6505" y="101"/>
                    <a:pt x="6405" y="1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4"/>
            <p:cNvSpPr/>
            <p:nvPr/>
          </p:nvSpPr>
          <p:spPr>
            <a:xfrm>
              <a:off x="7269278" y="2078569"/>
              <a:ext cx="113065" cy="85896"/>
            </a:xfrm>
            <a:custGeom>
              <a:avLst/>
              <a:gdLst/>
              <a:ahLst/>
              <a:cxnLst/>
              <a:rect l="l" t="t" r="r" b="b"/>
              <a:pathLst>
                <a:path w="6105" h="4638" extrusionOk="0">
                  <a:moveTo>
                    <a:pt x="0" y="1"/>
                  </a:moveTo>
                  <a:lnTo>
                    <a:pt x="0" y="4637"/>
                  </a:lnTo>
                  <a:lnTo>
                    <a:pt x="6105" y="4637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4"/>
            <p:cNvSpPr/>
            <p:nvPr/>
          </p:nvSpPr>
          <p:spPr>
            <a:xfrm>
              <a:off x="7265573" y="2074865"/>
              <a:ext cx="120473" cy="93304"/>
            </a:xfrm>
            <a:custGeom>
              <a:avLst/>
              <a:gdLst/>
              <a:ahLst/>
              <a:cxnLst/>
              <a:rect l="l" t="t" r="r" b="b"/>
              <a:pathLst>
                <a:path w="6505" h="5038" extrusionOk="0">
                  <a:moveTo>
                    <a:pt x="6105" y="401"/>
                  </a:moveTo>
                  <a:lnTo>
                    <a:pt x="6105" y="4637"/>
                  </a:lnTo>
                  <a:lnTo>
                    <a:pt x="400" y="4637"/>
                  </a:lnTo>
                  <a:lnTo>
                    <a:pt x="400" y="401"/>
                  </a:lnTo>
                  <a:close/>
                  <a:moveTo>
                    <a:pt x="200" y="1"/>
                  </a:moveTo>
                  <a:cubicBezTo>
                    <a:pt x="67" y="1"/>
                    <a:pt x="0" y="67"/>
                    <a:pt x="0" y="201"/>
                  </a:cubicBezTo>
                  <a:lnTo>
                    <a:pt x="0" y="4837"/>
                  </a:lnTo>
                  <a:cubicBezTo>
                    <a:pt x="0" y="4937"/>
                    <a:pt x="67" y="5038"/>
                    <a:pt x="200" y="5038"/>
                  </a:cubicBezTo>
                  <a:lnTo>
                    <a:pt x="6305" y="5038"/>
                  </a:lnTo>
                  <a:cubicBezTo>
                    <a:pt x="6405" y="5038"/>
                    <a:pt x="6505" y="4937"/>
                    <a:pt x="6505" y="4837"/>
                  </a:cubicBezTo>
                  <a:lnTo>
                    <a:pt x="6505" y="201"/>
                  </a:lnTo>
                  <a:cubicBezTo>
                    <a:pt x="6505" y="67"/>
                    <a:pt x="6405" y="1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4"/>
            <p:cNvSpPr/>
            <p:nvPr/>
          </p:nvSpPr>
          <p:spPr>
            <a:xfrm>
              <a:off x="7236533" y="2178044"/>
              <a:ext cx="177310" cy="22261"/>
            </a:xfrm>
            <a:custGeom>
              <a:avLst/>
              <a:gdLst/>
              <a:ahLst/>
              <a:cxnLst/>
              <a:rect l="l" t="t" r="r" b="b"/>
              <a:pathLst>
                <a:path w="9574" h="1202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lnTo>
                    <a:pt x="0" y="968"/>
                  </a:lnTo>
                  <a:cubicBezTo>
                    <a:pt x="0" y="1101"/>
                    <a:pt x="100" y="1201"/>
                    <a:pt x="234" y="1201"/>
                  </a:cubicBezTo>
                  <a:lnTo>
                    <a:pt x="9340" y="1201"/>
                  </a:lnTo>
                  <a:cubicBezTo>
                    <a:pt x="9474" y="1201"/>
                    <a:pt x="9574" y="1101"/>
                    <a:pt x="9574" y="968"/>
                  </a:cubicBezTo>
                  <a:lnTo>
                    <a:pt x="9574" y="234"/>
                  </a:lnTo>
                  <a:cubicBezTo>
                    <a:pt x="9574" y="100"/>
                    <a:pt x="9474" y="0"/>
                    <a:pt x="93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4"/>
            <p:cNvSpPr/>
            <p:nvPr/>
          </p:nvSpPr>
          <p:spPr>
            <a:xfrm>
              <a:off x="7232829" y="2174339"/>
              <a:ext cx="184737" cy="29669"/>
            </a:xfrm>
            <a:custGeom>
              <a:avLst/>
              <a:gdLst/>
              <a:ahLst/>
              <a:cxnLst/>
              <a:rect l="l" t="t" r="r" b="b"/>
              <a:pathLst>
                <a:path w="9975" h="1602" extrusionOk="0">
                  <a:moveTo>
                    <a:pt x="434" y="400"/>
                  </a:moveTo>
                  <a:lnTo>
                    <a:pt x="9540" y="434"/>
                  </a:lnTo>
                  <a:lnTo>
                    <a:pt x="9540" y="1168"/>
                  </a:lnTo>
                  <a:lnTo>
                    <a:pt x="401" y="1168"/>
                  </a:lnTo>
                  <a:lnTo>
                    <a:pt x="434" y="400"/>
                  </a:lnTo>
                  <a:close/>
                  <a:moveTo>
                    <a:pt x="434" y="0"/>
                  </a:moveTo>
                  <a:cubicBezTo>
                    <a:pt x="200" y="0"/>
                    <a:pt x="0" y="200"/>
                    <a:pt x="0" y="434"/>
                  </a:cubicBezTo>
                  <a:lnTo>
                    <a:pt x="0" y="1168"/>
                  </a:lnTo>
                  <a:cubicBezTo>
                    <a:pt x="0" y="1401"/>
                    <a:pt x="200" y="1601"/>
                    <a:pt x="434" y="1601"/>
                  </a:cubicBezTo>
                  <a:lnTo>
                    <a:pt x="9540" y="1601"/>
                  </a:lnTo>
                  <a:cubicBezTo>
                    <a:pt x="9774" y="1601"/>
                    <a:pt x="9974" y="1401"/>
                    <a:pt x="9974" y="1168"/>
                  </a:cubicBezTo>
                  <a:lnTo>
                    <a:pt x="9974" y="434"/>
                  </a:lnTo>
                  <a:cubicBezTo>
                    <a:pt x="9974" y="200"/>
                    <a:pt x="9774" y="0"/>
                    <a:pt x="9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4"/>
            <p:cNvSpPr/>
            <p:nvPr/>
          </p:nvSpPr>
          <p:spPr>
            <a:xfrm>
              <a:off x="7425574" y="1995170"/>
              <a:ext cx="155698" cy="143345"/>
            </a:xfrm>
            <a:custGeom>
              <a:avLst/>
              <a:gdLst/>
              <a:ahLst/>
              <a:cxnLst/>
              <a:rect l="l" t="t" r="r" b="b"/>
              <a:pathLst>
                <a:path w="8407" h="7740" extrusionOk="0">
                  <a:moveTo>
                    <a:pt x="8107" y="7739"/>
                  </a:moveTo>
                  <a:lnTo>
                    <a:pt x="268" y="7739"/>
                  </a:lnTo>
                  <a:cubicBezTo>
                    <a:pt x="101" y="7739"/>
                    <a:pt x="1" y="7606"/>
                    <a:pt x="1" y="7473"/>
                  </a:cubicBezTo>
                  <a:lnTo>
                    <a:pt x="1" y="301"/>
                  </a:lnTo>
                  <a:cubicBezTo>
                    <a:pt x="1" y="134"/>
                    <a:pt x="101" y="1"/>
                    <a:pt x="268" y="1"/>
                  </a:cubicBezTo>
                  <a:lnTo>
                    <a:pt x="8107" y="1"/>
                  </a:lnTo>
                  <a:cubicBezTo>
                    <a:pt x="8273" y="1"/>
                    <a:pt x="8407" y="134"/>
                    <a:pt x="8407" y="301"/>
                  </a:cubicBezTo>
                  <a:lnTo>
                    <a:pt x="8407" y="7473"/>
                  </a:lnTo>
                  <a:cubicBezTo>
                    <a:pt x="8407" y="7606"/>
                    <a:pt x="8273" y="7739"/>
                    <a:pt x="8107" y="77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4"/>
            <p:cNvSpPr/>
            <p:nvPr/>
          </p:nvSpPr>
          <p:spPr>
            <a:xfrm>
              <a:off x="7421258" y="1991466"/>
              <a:ext cx="163717" cy="150753"/>
            </a:xfrm>
            <a:custGeom>
              <a:avLst/>
              <a:gdLst/>
              <a:ahLst/>
              <a:cxnLst/>
              <a:rect l="l" t="t" r="r" b="b"/>
              <a:pathLst>
                <a:path w="8840" h="8140" extrusionOk="0">
                  <a:moveTo>
                    <a:pt x="8340" y="434"/>
                  </a:moveTo>
                  <a:cubicBezTo>
                    <a:pt x="8406" y="434"/>
                    <a:pt x="8440" y="434"/>
                    <a:pt x="8440" y="501"/>
                  </a:cubicBezTo>
                  <a:lnTo>
                    <a:pt x="8440" y="7639"/>
                  </a:lnTo>
                  <a:cubicBezTo>
                    <a:pt x="8440" y="7706"/>
                    <a:pt x="8373" y="7739"/>
                    <a:pt x="8340" y="7739"/>
                  </a:cubicBezTo>
                  <a:lnTo>
                    <a:pt x="501" y="7739"/>
                  </a:lnTo>
                  <a:cubicBezTo>
                    <a:pt x="467" y="7739"/>
                    <a:pt x="434" y="7706"/>
                    <a:pt x="434" y="7639"/>
                  </a:cubicBezTo>
                  <a:lnTo>
                    <a:pt x="434" y="501"/>
                  </a:lnTo>
                  <a:cubicBezTo>
                    <a:pt x="434" y="467"/>
                    <a:pt x="467" y="434"/>
                    <a:pt x="501" y="434"/>
                  </a:cubicBezTo>
                  <a:close/>
                  <a:moveTo>
                    <a:pt x="501" y="0"/>
                  </a:moveTo>
                  <a:cubicBezTo>
                    <a:pt x="234" y="0"/>
                    <a:pt x="0" y="234"/>
                    <a:pt x="0" y="501"/>
                  </a:cubicBezTo>
                  <a:lnTo>
                    <a:pt x="0" y="7673"/>
                  </a:lnTo>
                  <a:cubicBezTo>
                    <a:pt x="0" y="7939"/>
                    <a:pt x="234" y="8140"/>
                    <a:pt x="501" y="8140"/>
                  </a:cubicBezTo>
                  <a:lnTo>
                    <a:pt x="8340" y="8140"/>
                  </a:lnTo>
                  <a:cubicBezTo>
                    <a:pt x="8640" y="8140"/>
                    <a:pt x="8840" y="7939"/>
                    <a:pt x="8840" y="7673"/>
                  </a:cubicBezTo>
                  <a:lnTo>
                    <a:pt x="8840" y="501"/>
                  </a:lnTo>
                  <a:cubicBezTo>
                    <a:pt x="8840" y="234"/>
                    <a:pt x="8606" y="0"/>
                    <a:pt x="8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4"/>
            <p:cNvSpPr/>
            <p:nvPr/>
          </p:nvSpPr>
          <p:spPr>
            <a:xfrm>
              <a:off x="7419406" y="2130464"/>
              <a:ext cx="170514" cy="16094"/>
            </a:xfrm>
            <a:custGeom>
              <a:avLst/>
              <a:gdLst/>
              <a:ahLst/>
              <a:cxnLst/>
              <a:rect l="l" t="t" r="r" b="b"/>
              <a:pathLst>
                <a:path w="9207" h="869" extrusionOk="0">
                  <a:moveTo>
                    <a:pt x="167" y="1"/>
                  </a:moveTo>
                  <a:cubicBezTo>
                    <a:pt x="67" y="1"/>
                    <a:pt x="0" y="67"/>
                    <a:pt x="0" y="168"/>
                  </a:cubicBezTo>
                  <a:lnTo>
                    <a:pt x="0" y="701"/>
                  </a:lnTo>
                  <a:cubicBezTo>
                    <a:pt x="0" y="801"/>
                    <a:pt x="67" y="868"/>
                    <a:pt x="167" y="868"/>
                  </a:cubicBezTo>
                  <a:lnTo>
                    <a:pt x="9040" y="868"/>
                  </a:lnTo>
                  <a:cubicBezTo>
                    <a:pt x="9140" y="868"/>
                    <a:pt x="9207" y="801"/>
                    <a:pt x="9207" y="701"/>
                  </a:cubicBezTo>
                  <a:lnTo>
                    <a:pt x="9207" y="168"/>
                  </a:lnTo>
                  <a:cubicBezTo>
                    <a:pt x="9207" y="67"/>
                    <a:pt x="9140" y="1"/>
                    <a:pt x="9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4"/>
            <p:cNvSpPr/>
            <p:nvPr/>
          </p:nvSpPr>
          <p:spPr>
            <a:xfrm>
              <a:off x="7415702" y="2126760"/>
              <a:ext cx="178551" cy="23502"/>
            </a:xfrm>
            <a:custGeom>
              <a:avLst/>
              <a:gdLst/>
              <a:ahLst/>
              <a:cxnLst/>
              <a:rect l="l" t="t" r="r" b="b"/>
              <a:pathLst>
                <a:path w="9641" h="1269" extrusionOk="0">
                  <a:moveTo>
                    <a:pt x="9207" y="401"/>
                  </a:moveTo>
                  <a:lnTo>
                    <a:pt x="9207" y="868"/>
                  </a:lnTo>
                  <a:lnTo>
                    <a:pt x="400" y="868"/>
                  </a:lnTo>
                  <a:lnTo>
                    <a:pt x="400" y="401"/>
                  </a:lnTo>
                  <a:close/>
                  <a:moveTo>
                    <a:pt x="367" y="1"/>
                  </a:moveTo>
                  <a:cubicBezTo>
                    <a:pt x="167" y="1"/>
                    <a:pt x="0" y="167"/>
                    <a:pt x="0" y="368"/>
                  </a:cubicBezTo>
                  <a:lnTo>
                    <a:pt x="0" y="901"/>
                  </a:lnTo>
                  <a:cubicBezTo>
                    <a:pt x="0" y="1101"/>
                    <a:pt x="167" y="1268"/>
                    <a:pt x="367" y="1268"/>
                  </a:cubicBezTo>
                  <a:lnTo>
                    <a:pt x="9240" y="1268"/>
                  </a:lnTo>
                  <a:cubicBezTo>
                    <a:pt x="9473" y="1268"/>
                    <a:pt x="9640" y="1101"/>
                    <a:pt x="9640" y="901"/>
                  </a:cubicBezTo>
                  <a:lnTo>
                    <a:pt x="9640" y="368"/>
                  </a:lnTo>
                  <a:cubicBezTo>
                    <a:pt x="9640" y="167"/>
                    <a:pt x="9440" y="1"/>
                    <a:pt x="9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7448428" y="2019877"/>
              <a:ext cx="109379" cy="88359"/>
            </a:xfrm>
            <a:custGeom>
              <a:avLst/>
              <a:gdLst/>
              <a:ahLst/>
              <a:cxnLst/>
              <a:rect l="l" t="t" r="r" b="b"/>
              <a:pathLst>
                <a:path w="5906" h="4771" extrusionOk="0">
                  <a:moveTo>
                    <a:pt x="1" y="1"/>
                  </a:moveTo>
                  <a:lnTo>
                    <a:pt x="1" y="4771"/>
                  </a:lnTo>
                  <a:lnTo>
                    <a:pt x="5905" y="4771"/>
                  </a:lnTo>
                  <a:lnTo>
                    <a:pt x="59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4"/>
            <p:cNvSpPr/>
            <p:nvPr/>
          </p:nvSpPr>
          <p:spPr>
            <a:xfrm>
              <a:off x="7444113" y="2016173"/>
              <a:ext cx="118009" cy="96397"/>
            </a:xfrm>
            <a:custGeom>
              <a:avLst/>
              <a:gdLst/>
              <a:ahLst/>
              <a:cxnLst/>
              <a:rect l="l" t="t" r="r" b="b"/>
              <a:pathLst>
                <a:path w="6372" h="5205" extrusionOk="0">
                  <a:moveTo>
                    <a:pt x="5938" y="401"/>
                  </a:moveTo>
                  <a:lnTo>
                    <a:pt x="5938" y="4771"/>
                  </a:lnTo>
                  <a:lnTo>
                    <a:pt x="434" y="4771"/>
                  </a:lnTo>
                  <a:lnTo>
                    <a:pt x="434" y="401"/>
                  </a:lnTo>
                  <a:close/>
                  <a:moveTo>
                    <a:pt x="234" y="1"/>
                  </a:moveTo>
                  <a:cubicBezTo>
                    <a:pt x="101" y="1"/>
                    <a:pt x="0" y="101"/>
                    <a:pt x="0" y="201"/>
                  </a:cubicBezTo>
                  <a:lnTo>
                    <a:pt x="0" y="4971"/>
                  </a:lnTo>
                  <a:cubicBezTo>
                    <a:pt x="0" y="5104"/>
                    <a:pt x="101" y="5204"/>
                    <a:pt x="234" y="5204"/>
                  </a:cubicBezTo>
                  <a:lnTo>
                    <a:pt x="6172" y="5204"/>
                  </a:lnTo>
                  <a:cubicBezTo>
                    <a:pt x="6272" y="5204"/>
                    <a:pt x="6372" y="5104"/>
                    <a:pt x="6372" y="4971"/>
                  </a:cubicBezTo>
                  <a:lnTo>
                    <a:pt x="6372" y="201"/>
                  </a:lnTo>
                  <a:cubicBezTo>
                    <a:pt x="6372" y="101"/>
                    <a:pt x="6272" y="1"/>
                    <a:pt x="6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6624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4130550" y="2623449"/>
            <a:ext cx="4300200" cy="1282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Actionable </a:t>
            </a:r>
            <a:br>
              <a:rPr lang="en" sz="3600" dirty="0"/>
            </a:br>
            <a:r>
              <a:rPr lang="en" sz="3600" dirty="0"/>
              <a:t>Insights</a:t>
            </a:r>
            <a:endParaRPr sz="3600" dirty="0"/>
          </a:p>
        </p:txBody>
      </p:sp>
      <p:sp>
        <p:nvSpPr>
          <p:cNvPr id="1290" name="Google Shape;1290;p28"/>
          <p:cNvSpPr txBox="1">
            <a:spLocks noGrp="1"/>
          </p:cNvSpPr>
          <p:nvPr>
            <p:ph type="title" idx="2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291" name="Google Shape;1291;p28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292" name="Google Shape;1292;p28"/>
            <p:cNvSpPr/>
            <p:nvPr/>
          </p:nvSpPr>
          <p:spPr>
            <a:xfrm>
              <a:off x="1242583" y="1775187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3894385" y="2105680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136562" y="2953790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3973063" y="3183813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3676213" y="1303478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3676213" y="1396955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3705247" y="1368434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3611257" y="1368434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363345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3630271" y="1388757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370000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3696309" y="1322378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363345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3630271" y="1322378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370000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3696309" y="1388757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4016308" y="1558007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1400299" y="212310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298923" y="121000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283609" y="1637253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280933" y="1632471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1836771" y="1663668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1833640" y="1660480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2020595" y="1692132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2017407" y="1688489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2293116" y="1635146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2290440" y="1629852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2999153" y="1568027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2995509" y="1564383"/>
              <a:ext cx="88242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130147" y="1424964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126447" y="1421776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248446" y="1621939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244746" y="1618751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1773408" y="1427298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1747562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1744374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1975166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1971465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1855785" y="1509447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1852654" y="1505747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2110373" y="1414888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2107185" y="1411757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2591482" y="1337806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2588294" y="1334618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649038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2712400" y="1416482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2775250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1404791" y="1554307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1401603" y="1551176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1575351" y="1628770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1515177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1456028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3635565" y="1627062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3631865" y="1623760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3607556" y="1751851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3603856" y="1748663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3402155" y="1499940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3398967" y="1496752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3445422" y="1520263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2563985" y="3123841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1555312" y="1878575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8"/>
            <p:cNvSpPr/>
            <p:nvPr/>
          </p:nvSpPr>
          <p:spPr>
            <a:xfrm>
              <a:off x="1552124" y="1875387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8"/>
            <p:cNvSpPr/>
            <p:nvPr/>
          </p:nvSpPr>
          <p:spPr>
            <a:xfrm>
              <a:off x="1656191" y="1985772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8"/>
            <p:cNvSpPr/>
            <p:nvPr/>
          </p:nvSpPr>
          <p:spPr>
            <a:xfrm>
              <a:off x="1652491" y="1982641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8"/>
            <p:cNvSpPr/>
            <p:nvPr/>
          </p:nvSpPr>
          <p:spPr>
            <a:xfrm>
              <a:off x="2594670" y="1910284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8"/>
            <p:cNvSpPr/>
            <p:nvPr/>
          </p:nvSpPr>
          <p:spPr>
            <a:xfrm>
              <a:off x="2591482" y="1906584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8"/>
            <p:cNvSpPr/>
            <p:nvPr/>
          </p:nvSpPr>
          <p:spPr>
            <a:xfrm>
              <a:off x="2306266" y="3242140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2302566" y="3239009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1630431" y="3081088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1551100" y="3077387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2092952" y="3564814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2089764" y="3561683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2352778" y="3564814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2349077" y="3561683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2821704" y="2132080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2818573" y="2128892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2889336" y="2203925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253228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3285393" y="2173809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3314484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132254" y="225356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3132254" y="229740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3132254" y="2341181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3114321" y="2441034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2892524" y="2571459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2892524" y="2528136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2892524" y="2484300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3078911" y="2690839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2906757" y="2690839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2906757" y="2740481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2998640" y="2244060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2994940" y="2239790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2911539" y="2233129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2910969" y="2229600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125422" y="2463578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122234" y="2460902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3157075" y="2485382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3153374" y="2482194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3166070" y="2499159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3162369" y="2495971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3187703" y="2516522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3184572" y="2512822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3154968" y="2476956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3142273" y="2464261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3147055" y="2469840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2593589" y="2681844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590401" y="2678144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287821" y="2677631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284633" y="2674443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393425" y="2357433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389725" y="2506645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454681" y="2494889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604121" y="2494889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454681" y="2558251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2554478" y="2525005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2454681" y="2525005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2593076" y="2558251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2393425" y="2137375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2389725" y="2133674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2658545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2696574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2734602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2494304" y="2179616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2491116" y="2176428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2512806" y="2198118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2509618" y="2194930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2576168" y="2227664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2570874" y="2256698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2567686" y="2253567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1792423" y="2126273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1788722" y="2123085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1978354" y="2178819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1983591" y="2175403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2031697" y="2262505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8"/>
            <p:cNvSpPr/>
            <p:nvPr/>
          </p:nvSpPr>
          <p:spPr>
            <a:xfrm>
              <a:off x="2027996" y="2259374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8"/>
            <p:cNvSpPr/>
            <p:nvPr/>
          </p:nvSpPr>
          <p:spPr>
            <a:xfrm>
              <a:off x="2048035" y="2214456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8"/>
            <p:cNvSpPr/>
            <p:nvPr/>
          </p:nvSpPr>
          <p:spPr>
            <a:xfrm>
              <a:off x="2044847" y="2210756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8"/>
            <p:cNvSpPr/>
            <p:nvPr/>
          </p:nvSpPr>
          <p:spPr>
            <a:xfrm>
              <a:off x="1908103" y="2387692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8"/>
            <p:cNvSpPr/>
            <p:nvPr/>
          </p:nvSpPr>
          <p:spPr>
            <a:xfrm>
              <a:off x="1904915" y="2384504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8"/>
            <p:cNvSpPr/>
            <p:nvPr/>
          </p:nvSpPr>
          <p:spPr>
            <a:xfrm>
              <a:off x="2023726" y="2561439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8"/>
            <p:cNvSpPr/>
            <p:nvPr/>
          </p:nvSpPr>
          <p:spPr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8"/>
            <p:cNvSpPr/>
            <p:nvPr/>
          </p:nvSpPr>
          <p:spPr>
            <a:xfrm>
              <a:off x="2127793" y="2705071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8"/>
            <p:cNvSpPr/>
            <p:nvPr/>
          </p:nvSpPr>
          <p:spPr>
            <a:xfrm>
              <a:off x="2124605" y="2701883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8"/>
            <p:cNvSpPr/>
            <p:nvPr/>
          </p:nvSpPr>
          <p:spPr>
            <a:xfrm>
              <a:off x="2026402" y="2792742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8"/>
            <p:cNvSpPr/>
            <p:nvPr/>
          </p:nvSpPr>
          <p:spPr>
            <a:xfrm>
              <a:off x="2023214" y="2789554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8"/>
            <p:cNvSpPr/>
            <p:nvPr/>
          </p:nvSpPr>
          <p:spPr>
            <a:xfrm>
              <a:off x="2123011" y="2705071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8"/>
            <p:cNvSpPr/>
            <p:nvPr/>
          </p:nvSpPr>
          <p:spPr>
            <a:xfrm>
              <a:off x="2119311" y="2701883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8"/>
            <p:cNvSpPr/>
            <p:nvPr/>
          </p:nvSpPr>
          <p:spPr>
            <a:xfrm>
              <a:off x="2021108" y="2792742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8"/>
            <p:cNvSpPr/>
            <p:nvPr/>
          </p:nvSpPr>
          <p:spPr>
            <a:xfrm>
              <a:off x="2017920" y="2789554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8"/>
            <p:cNvSpPr/>
            <p:nvPr/>
          </p:nvSpPr>
          <p:spPr>
            <a:xfrm>
              <a:off x="1924442" y="2844490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8"/>
            <p:cNvSpPr/>
            <p:nvPr/>
          </p:nvSpPr>
          <p:spPr>
            <a:xfrm>
              <a:off x="1921311" y="2841302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8"/>
            <p:cNvSpPr/>
            <p:nvPr/>
          </p:nvSpPr>
          <p:spPr>
            <a:xfrm>
              <a:off x="1919204" y="2844490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1916016" y="2841302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1958258" y="2712984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2564555" y="2795930"/>
              <a:ext cx="268880" cy="282031"/>
            </a:xfrm>
            <a:custGeom>
              <a:avLst/>
              <a:gdLst/>
              <a:ahLst/>
              <a:cxnLst/>
              <a:rect l="l" t="t" r="r" b="b"/>
              <a:pathLst>
                <a:path w="4723" h="4954" extrusionOk="0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2561367" y="2792230"/>
              <a:ext cx="275200" cy="288920"/>
            </a:xfrm>
            <a:custGeom>
              <a:avLst/>
              <a:gdLst/>
              <a:ahLst/>
              <a:cxnLst/>
              <a:rect l="l" t="t" r="r" b="b"/>
              <a:pathLst>
                <a:path w="4834" h="5075" extrusionOk="0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2572468" y="2799630"/>
              <a:ext cx="260967" cy="274630"/>
            </a:xfrm>
            <a:custGeom>
              <a:avLst/>
              <a:gdLst/>
              <a:ahLst/>
              <a:cxnLst/>
              <a:rect l="l" t="t" r="r" b="b"/>
              <a:pathLst>
                <a:path w="4584" h="4824" extrusionOk="0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2730902" y="2795361"/>
              <a:ext cx="742595" cy="638071"/>
            </a:xfrm>
            <a:custGeom>
              <a:avLst/>
              <a:gdLst/>
              <a:ahLst/>
              <a:cxnLst/>
              <a:rect l="l" t="t" r="r" b="b"/>
              <a:pathLst>
                <a:path w="13044" h="11208" extrusionOk="0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2726689" y="2792230"/>
              <a:ext cx="749427" cy="644334"/>
            </a:xfrm>
            <a:custGeom>
              <a:avLst/>
              <a:gdLst/>
              <a:ahLst/>
              <a:cxnLst/>
              <a:rect l="l" t="t" r="r" b="b"/>
              <a:pathLst>
                <a:path w="13164" h="11318" extrusionOk="0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2931065" y="2916847"/>
              <a:ext cx="88242" cy="87729"/>
            </a:xfrm>
            <a:custGeom>
              <a:avLst/>
              <a:gdLst/>
              <a:ahLst/>
              <a:cxnLst/>
              <a:rect l="l" t="t" r="r" b="b"/>
              <a:pathLst>
                <a:path w="1550" h="1541" extrusionOk="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2927877" y="2913659"/>
              <a:ext cx="94618" cy="94105"/>
            </a:xfrm>
            <a:custGeom>
              <a:avLst/>
              <a:gdLst/>
              <a:ahLst/>
              <a:cxnLst/>
              <a:rect l="l" t="t" r="r" b="b"/>
              <a:pathLst>
                <a:path w="1662" h="1653" extrusionOk="0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3072079" y="2925842"/>
              <a:ext cx="278331" cy="6376"/>
            </a:xfrm>
            <a:custGeom>
              <a:avLst/>
              <a:gdLst/>
              <a:ahLst/>
              <a:cxnLst/>
              <a:rect l="l" t="t" r="r" b="b"/>
              <a:pathLst>
                <a:path w="4889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3072079" y="2960683"/>
              <a:ext cx="115682" cy="6945"/>
            </a:xfrm>
            <a:custGeom>
              <a:avLst/>
              <a:gdLst/>
              <a:ahLst/>
              <a:cxnLst/>
              <a:rect l="l" t="t" r="r" b="b"/>
              <a:pathLst>
                <a:path w="2032" h="122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3234214" y="2960683"/>
              <a:ext cx="116194" cy="6945"/>
            </a:xfrm>
            <a:custGeom>
              <a:avLst/>
              <a:gdLst/>
              <a:ahLst/>
              <a:cxnLst/>
              <a:rect l="l" t="t" r="r" b="b"/>
              <a:pathLst>
                <a:path w="204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3074698" y="3010325"/>
              <a:ext cx="115739" cy="6376"/>
            </a:xfrm>
            <a:custGeom>
              <a:avLst/>
              <a:gdLst/>
              <a:ahLst/>
              <a:cxnLst/>
              <a:rect l="l" t="t" r="r" b="b"/>
              <a:pathLst>
                <a:path w="2033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2932659" y="3068962"/>
              <a:ext cx="85053" cy="84541"/>
            </a:xfrm>
            <a:custGeom>
              <a:avLst/>
              <a:gdLst/>
              <a:ahLst/>
              <a:cxnLst/>
              <a:rect l="l" t="t" r="r" b="b"/>
              <a:pathLst>
                <a:path w="1494" h="1485" extrusionOk="0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2929471" y="3065774"/>
              <a:ext cx="91430" cy="91430"/>
            </a:xfrm>
            <a:custGeom>
              <a:avLst/>
              <a:gdLst/>
              <a:ahLst/>
              <a:cxnLst/>
              <a:rect l="l" t="t" r="r" b="b"/>
              <a:pathLst>
                <a:path w="1606" h="1606" extrusionOk="0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3072079" y="3076363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2927365" y="3123841"/>
              <a:ext cx="323249" cy="309016"/>
            </a:xfrm>
            <a:custGeom>
              <a:avLst/>
              <a:gdLst/>
              <a:ahLst/>
              <a:cxnLst/>
              <a:rect l="l" t="t" r="r" b="b"/>
              <a:pathLst>
                <a:path w="5678" h="5428" extrusionOk="0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2924177" y="3120198"/>
              <a:ext cx="329625" cy="315848"/>
            </a:xfrm>
            <a:custGeom>
              <a:avLst/>
              <a:gdLst/>
              <a:ahLst/>
              <a:cxnLst/>
              <a:rect l="l" t="t" r="r" b="b"/>
              <a:pathLst>
                <a:path w="5790" h="5548" extrusionOk="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2936360" y="3132324"/>
              <a:ext cx="307934" cy="294214"/>
            </a:xfrm>
            <a:custGeom>
              <a:avLst/>
              <a:gdLst/>
              <a:ahLst/>
              <a:cxnLst/>
              <a:rect l="l" t="t" r="r" b="b"/>
              <a:pathLst>
                <a:path w="5409" h="5168" extrusionOk="0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3142273" y="3123841"/>
              <a:ext cx="634883" cy="497056"/>
            </a:xfrm>
            <a:custGeom>
              <a:avLst/>
              <a:gdLst/>
              <a:ahLst/>
              <a:cxnLst/>
              <a:rect l="l" t="t" r="r" b="b"/>
              <a:pathLst>
                <a:path w="11152" h="8731" extrusionOk="0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3139142" y="3120198"/>
              <a:ext cx="641203" cy="503831"/>
            </a:xfrm>
            <a:custGeom>
              <a:avLst/>
              <a:gdLst/>
              <a:ahLst/>
              <a:cxnLst/>
              <a:rect l="l" t="t" r="r" b="b"/>
              <a:pathLst>
                <a:path w="11263" h="8850" extrusionOk="0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3355132" y="3261724"/>
              <a:ext cx="82435" cy="82435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3351944" y="3258536"/>
              <a:ext cx="88811" cy="88754"/>
            </a:xfrm>
            <a:custGeom>
              <a:avLst/>
              <a:gdLst/>
              <a:ahLst/>
              <a:cxnLst/>
              <a:rect l="l" t="t" r="r" b="b"/>
              <a:pathLst>
                <a:path w="1560" h="1559" extrusionOk="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3478725" y="3265936"/>
              <a:ext cx="219237" cy="6889"/>
            </a:xfrm>
            <a:custGeom>
              <a:avLst/>
              <a:gdLst/>
              <a:ahLst/>
              <a:cxnLst/>
              <a:rect l="l" t="t" r="r" b="b"/>
              <a:pathLst>
                <a:path w="3851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3478725" y="3309772"/>
              <a:ext cx="111981" cy="6889"/>
            </a:xfrm>
            <a:custGeom>
              <a:avLst/>
              <a:gdLst/>
              <a:ahLst/>
              <a:cxnLst/>
              <a:rect l="l" t="t" r="r" b="b"/>
              <a:pathLst>
                <a:path w="196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3478725" y="3346206"/>
              <a:ext cx="219237" cy="6945"/>
            </a:xfrm>
            <a:custGeom>
              <a:avLst/>
              <a:gdLst/>
              <a:ahLst/>
              <a:cxnLst/>
              <a:rect l="l" t="t" r="r" b="b"/>
              <a:pathLst>
                <a:path w="385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3314484" y="3420670"/>
              <a:ext cx="598904" cy="199654"/>
            </a:xfrm>
            <a:custGeom>
              <a:avLst/>
              <a:gdLst/>
              <a:ahLst/>
              <a:cxnLst/>
              <a:rect l="l" t="t" r="r" b="b"/>
              <a:pathLst>
                <a:path w="10520" h="3507" extrusionOk="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3309190" y="3417482"/>
              <a:ext cx="607386" cy="206030"/>
            </a:xfrm>
            <a:custGeom>
              <a:avLst/>
              <a:gdLst/>
              <a:ahLst/>
              <a:cxnLst/>
              <a:rect l="l" t="t" r="r" b="b"/>
              <a:pathLst>
                <a:path w="10669" h="3619" extrusionOk="0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3319722" y="3424370"/>
              <a:ext cx="583646" cy="192822"/>
            </a:xfrm>
            <a:custGeom>
              <a:avLst/>
              <a:gdLst/>
              <a:ahLst/>
              <a:cxnLst/>
              <a:rect l="l" t="t" r="r" b="b"/>
              <a:pathLst>
                <a:path w="10252" h="3387" extrusionOk="0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1858973" y="2558251"/>
              <a:ext cx="562525" cy="562525"/>
            </a:xfrm>
            <a:custGeom>
              <a:avLst/>
              <a:gdLst/>
              <a:ahLst/>
              <a:cxnLst/>
              <a:rect l="l" t="t" r="r" b="b"/>
              <a:pathLst>
                <a:path w="9881" h="9881" extrusionOk="0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1748957" y="2524435"/>
              <a:ext cx="630101" cy="630158"/>
            </a:xfrm>
            <a:custGeom>
              <a:avLst/>
              <a:gdLst/>
              <a:ahLst/>
              <a:cxnLst/>
              <a:rect l="l" t="t" r="r" b="b"/>
              <a:pathLst>
                <a:path w="11068" h="11069" extrusionOk="0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1866886" y="2566164"/>
              <a:ext cx="547211" cy="547211"/>
            </a:xfrm>
            <a:custGeom>
              <a:avLst/>
              <a:gdLst/>
              <a:ahLst/>
              <a:cxnLst/>
              <a:rect l="l" t="t" r="r" b="b"/>
              <a:pathLst>
                <a:path w="9612" h="9612" extrusionOk="0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1890683" y="2596621"/>
              <a:ext cx="128890" cy="134412"/>
            </a:xfrm>
            <a:custGeom>
              <a:avLst/>
              <a:gdLst/>
              <a:ahLst/>
              <a:cxnLst/>
              <a:rect l="l" t="t" r="r" b="b"/>
              <a:pathLst>
                <a:path w="2264" h="2361" extrusionOk="0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1712152" y="3085073"/>
              <a:ext cx="182802" cy="179216"/>
            </a:xfrm>
            <a:custGeom>
              <a:avLst/>
              <a:gdLst/>
              <a:ahLst/>
              <a:cxnLst/>
              <a:rect l="l" t="t" r="r" b="b"/>
              <a:pathLst>
                <a:path w="3211" h="3148" extrusionOk="0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1710558" y="3081600"/>
              <a:ext cx="188097" cy="185990"/>
            </a:xfrm>
            <a:custGeom>
              <a:avLst/>
              <a:gdLst/>
              <a:ahLst/>
              <a:cxnLst/>
              <a:rect l="l" t="t" r="r" b="b"/>
              <a:pathLst>
                <a:path w="3304" h="3267" extrusionOk="0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1663022" y="3177184"/>
              <a:ext cx="131053" cy="132135"/>
            </a:xfrm>
            <a:custGeom>
              <a:avLst/>
              <a:gdLst/>
              <a:ahLst/>
              <a:cxnLst/>
              <a:rect l="l" t="t" r="r" b="b"/>
              <a:pathLst>
                <a:path w="2302" h="2321" extrusionOk="0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1659322" y="3174053"/>
              <a:ext cx="138454" cy="138909"/>
            </a:xfrm>
            <a:custGeom>
              <a:avLst/>
              <a:gdLst/>
              <a:ahLst/>
              <a:cxnLst/>
              <a:rect l="l" t="t" r="r" b="b"/>
              <a:pathLst>
                <a:path w="2432" h="2440" extrusionOk="0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1329815" y="3227054"/>
              <a:ext cx="419403" cy="406252"/>
            </a:xfrm>
            <a:custGeom>
              <a:avLst/>
              <a:gdLst/>
              <a:ahLst/>
              <a:cxnLst/>
              <a:rect l="l" t="t" r="r" b="b"/>
              <a:pathLst>
                <a:path w="7367" h="7136" extrusionOk="0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1333516" y="3223752"/>
              <a:ext cx="419346" cy="412970"/>
            </a:xfrm>
            <a:custGeom>
              <a:avLst/>
              <a:gdLst/>
              <a:ahLst/>
              <a:cxnLst/>
              <a:rect l="l" t="t" r="r" b="b"/>
              <a:pathLst>
                <a:path w="7366" h="7254" extrusionOk="0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1719553" y="2418832"/>
              <a:ext cx="841881" cy="841881"/>
            </a:xfrm>
            <a:custGeom>
              <a:avLst/>
              <a:gdLst/>
              <a:ahLst/>
              <a:cxnLst/>
              <a:rect l="l" t="t" r="r" b="b"/>
              <a:pathLst>
                <a:path w="14788" h="14788" extrusionOk="0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1792053" y="2415131"/>
              <a:ext cx="849282" cy="849282"/>
            </a:xfrm>
            <a:custGeom>
              <a:avLst/>
              <a:gdLst/>
              <a:ahLst/>
              <a:cxnLst/>
              <a:rect l="l" t="t" r="r" b="b"/>
              <a:pathLst>
                <a:path w="14918" h="14918" extrusionOk="0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2308430" y="2495515"/>
              <a:ext cx="209161" cy="257153"/>
            </a:xfrm>
            <a:custGeom>
              <a:avLst/>
              <a:gdLst/>
              <a:ahLst/>
              <a:cxnLst/>
              <a:rect l="l" t="t" r="r" b="b"/>
              <a:pathLst>
                <a:path w="3674" h="4517" extrusionOk="0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1826239" y="3139212"/>
              <a:ext cx="42811" cy="88242"/>
            </a:xfrm>
            <a:custGeom>
              <a:avLst/>
              <a:gdLst/>
              <a:ahLst/>
              <a:cxnLst/>
              <a:rect l="l" t="t" r="r" b="b"/>
              <a:pathLst>
                <a:path w="752" h="1550" extrusionOk="0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2169522" y="2615806"/>
              <a:ext cx="214968" cy="215025"/>
            </a:xfrm>
            <a:custGeom>
              <a:avLst/>
              <a:gdLst/>
              <a:ahLst/>
              <a:cxnLst/>
              <a:rect l="l" t="t" r="r" b="b"/>
              <a:pathLst>
                <a:path w="3776" h="3777" extrusionOk="0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1357768" y="3566920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1348317" y="2743612"/>
              <a:ext cx="1225817" cy="929553"/>
            </a:xfrm>
            <a:custGeom>
              <a:avLst/>
              <a:gdLst/>
              <a:ahLst/>
              <a:cxnLst/>
              <a:rect l="l" t="t" r="r" b="b"/>
              <a:pathLst>
                <a:path w="21532" h="16328" extrusionOk="0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32523554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453</Words>
  <Application>Microsoft Macintosh PowerPoint</Application>
  <PresentationFormat>On-screen Show (16:9)</PresentationFormat>
  <Paragraphs>96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Wingdings</vt:lpstr>
      <vt:lpstr>Sora</vt:lpstr>
      <vt:lpstr>Arial</vt:lpstr>
      <vt:lpstr>Open Sans</vt:lpstr>
      <vt:lpstr>Software Engineering Business Plan by Slidesgo</vt:lpstr>
      <vt:lpstr>Hepmil Interview Assignment</vt:lpstr>
      <vt:lpstr>Live Demo</vt:lpstr>
      <vt:lpstr>It’s live!</vt:lpstr>
      <vt:lpstr>Implementation Details</vt:lpstr>
      <vt:lpstr>How it works</vt:lpstr>
      <vt:lpstr>Database (PostgreSQL)</vt:lpstr>
      <vt:lpstr>Python Components</vt:lpstr>
      <vt:lpstr>Source Code</vt:lpstr>
      <vt:lpstr>Actionable  Insights</vt:lpstr>
      <vt:lpstr>Generated Report</vt:lpstr>
      <vt:lpstr>Insights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#YEW FU YEN#</cp:lastModifiedBy>
  <cp:revision>3</cp:revision>
  <dcterms:modified xsi:type="dcterms:W3CDTF">2024-09-10T04:26:46Z</dcterms:modified>
</cp:coreProperties>
</file>